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функций в организме человека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органов для поддержания здоровья через нервную и эндокринную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регуляция?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поддерживает стабильность внутренней среды, обеспечивая быстрое реагирование на изменения. Несбалансированная регуляция вызывает болезни, например диабет и нарушения терморегуляции.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обеих систем обеспечивает точную и согласованную работу органов для поддержания здоровья и адаптации к условиям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действует медленнее, выделяя гормоны в кровь, которые регулируют долгосрочные процессы, такие как рост и обмен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быстрое возбуждение через нейроны, обеспечивая молниеносные реакции организма на раздражители.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регуляции: нервная и эндокринная
</a:t>
            </a:r>
            <a:endParaRPr lang="en-US" sz="2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ЦНС состоит из головного и спинного мозга, которые обрабатывают информацию и формируют ответы организма. Она играет ключевую роль в контроле функций тела.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ПНС включает нервы, соединяющие мозг и спинной мозг с остальными частями тела, передавая сигналы и обеспечивая связь с внешней средой.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 их роль
</a:t>
            </a:r>
            <a:endParaRPr lang="en-US" sz="2784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контролирует работу других желез, выделяя гормоны, отвечающие за рост и обмен веществ. Его деятельность важна для координации гормональной системы организма.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регулирует скорость обмена веществ через выделение гормонов тироксина. Нарушения её работы влияют на энергию и развитие организма.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стрессовая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адреналин и кортизол, подготавливая организм к стрессу. Эти гормоны влияют на сердце, сосуды и уровень энергии при неблагоприятных условиях.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37°C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тела, необходимая для нормального функционирования всех органов.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постоянной температуры — ключевой показатель гомеостаза. Отклонения могут привести к сбоям в работе систем и ухудшению здоровья.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снижает отклонения от нормы, помогая возвращать параметры организма к стабильному состоянию.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процессы, как при усилении сокращений матки во время родов до завершения процедуры.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обеих видов обратной связи встречаются во всех жизненных системах, обеспечивая точный контроль функций организма.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позволяют организму адаптироваться как к быстрым, так и к длительным изменениям во внешней и внутренней среде.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регуляции: обратная связь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регуляции: терморегуляция организма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поддерживает температуру тела около 36,6°C, вызывая дрожь и сужение сосудов при холоде для сохранения тепла.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включается потоотделение и расширение сосудов, что способствует эффективному охлаждению организма и предотвращению перегрева.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тела в течение суток
</a:t>
            </a:r>
            <a:endParaRPr lang="en-US" sz="229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колеблется в течение суток в пределах 0,5°C, демонстрируя стабильность внутренней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Незначительные суточные колебания температуры отражают правильную работу терморегуляторных механизмов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Инсулин, вырабатываемый поджелудочной железой, снижает уровень глюкозы, стимулируя её поглощение клетками для получения энергии.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повышает уровень сахара в крови, расщепляя запасённый гликоген в печени, обеспечивая организм энергией при недостатке пищи.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действие этих гормонов обеспечивает поддержание безопасного уровня глюкозы и предотвращает гипо- и гипергликемию.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сахара: роль инсулина и глюкагона
</a:t>
            </a:r>
            <a:endParaRPr lang="en-US" sz="19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учебных материалах по физиологии человека,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глюкозы в крови после приёма пищи
</a:t>
            </a:r>
            <a:endParaRPr lang="en-US" sz="221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способствует снижению сахара в крови, предотвращая длительное повышение глюкозы после приёма пищи. Нарушения этого механизма ведут к болезням.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подтверждает, что после еды уровень глюкозы растёт, но нормализуется у здоровых людей благодаря инсулину. Повышенный сахар указывает на возможный диабет.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гормоны, железы их выделения и основные физиологические эффекты на организм.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гормоны и их функции
</a:t>
            </a:r>
            <a:endParaRPr lang="en-US" sz="259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выполняет специализированные задачи, обеспечивая жизненные процессы и адаптацию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нейронов и синапсов в передаче сигналов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являются основными клетками нервной системы и передают электрические импульсы для быстрого обмена информацией. Они связаны друг с другом с помощью синапсов, где происходит химическая передача сигналов.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обеспечивают передачу нервных импульсов через нейромедиаторы, например, ацетилхолин и дофамин. Скорость импульса может достигать 120 м/с, что позволяет быстро реагировать на внешние и внутренние стимулы.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нервного импульса
</a:t>
            </a:r>
            <a:endParaRPr lang="en-US" sz="208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воспринимающего рецептора до мышцы, обеспечивающий быстрый ответ организма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система контролирует функции, не подвластные сознанию, такие как работа сердца, дыхания и пищеварения, обеспечивая их автоматическое регулирование.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самостоятельные реакции
</a:t>
            </a:r>
            <a:endParaRPr lang="en-US" sz="1829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активирует организм: ускоряет пульс, расширяет зрачки, замедляет пищеварение и готовит тело к действию.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восстанавливает покой: замедляет сердцебиение, стимулирует пищеварительные процессы и способствует расслаблению организма.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Адреналин, выделяемый надпочечниками при стрессе, усиливает сердечный ритм и давление, подготавливая организм к быстрому действию.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стресса и их влияние на организм
</a:t>
            </a:r>
            <a:endParaRPr lang="en-US" sz="2529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способствует мобилизации энергии, расширению сосудов и усилению притока крови к мышцам, поддерживая реакцию "бей или беги".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повышают выносливость и концентрацию, помогая преодолевать стрессовые ситуации.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продолжительный стресс приводит к сбоям в регуляции, ослаблению иммунитета и развитию хронических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регулирует энергетический обмен и способствует созреванию костей и органов в процессе роста.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гормона роста вызывает карликовость, а его избыток приводит к гигантизму — нарушениям пропорций тела и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Соматотропный гормон стимулирует рост костей и мышц, особенно активен в подростковом возрасте, контролируя нормальное развитие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контроль роста и развития
</a:t>
            </a:r>
            <a:endParaRPr lang="en-US" sz="26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регуляции: болезни и симптомы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и его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 возникает при недостатке инсулина, что приводит к высоким уровням сахара в крови. Пациенты часто испытывают сильную жажду, усталость и частое мочеиспускание, требуя постоянного контроля состояния.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Гипотиреоз: замедление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гормонов щитовидной железы развивается гипотиреоз, сопровождающийся слабостью, сниженной концентрацией внимания и ухудшением общего самочувствия.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Кушинга и гормональный дисбаланс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выработка гормонов надпочечников вызывает ожирение, ослабление иммунитета и повышенную утомляемость, что серьёзно влияет на качество жизни.
</a:t>
            </a:r>
            <a:endParaRPr lang="en-US" sz="13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562" y="150037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эндокринной систем
</a:t>
            </a:r>
            <a:endParaRPr lang="en-US" sz="2297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нервную и эндокринную системы, управляя гормональной активностью через гипофиз и получая информацию из головного мозга.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управление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быстрый и длительный контроль функций организма, сочетая нервные импульсы и гормональные сигналы для адаптации к изменениям.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запуска стресса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включение нервных и гормональных механизмов обеспечивает мгновенный ответ и подготовку организма к стрессовым ситуациям.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важность регуляции для здоровья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функций поддерживает равновесие и адаптацию организма, обеспечивая рост, развитие и защиту от болезней. Понимание её принципов помогает сохранить здоровье и благополучие.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2026-05-09T20:09:38Z</dcterms:created>
  <dcterms:modified xsi:type="dcterms:W3CDTF">2026-05-09T20:09:38Z</dcterms:modified>
</cp:coreProperties>
</file>