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14. The World of Computers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вокруг нас: учимся, общаемся и работаем с цифровыми устройствами.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помогают учиться, искать информацию, писать тексты, смотреть материалы и общаться. В этом разделе мы изучим названия устройств, действия пользователя и простые фразы о цифровой жизни школьника.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computers matter every day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054" y="2335470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854" y="2313150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3929" y="2313150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93479" y="2335470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64742" y="2293800"/>
            <a:ext cx="363825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Computer vocabulary: the main words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Computer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Computer — это основное слово темы. Оно обозначает устройство, с которым мы работаем дома, в школе и в библиотеке, выполняя учебные и повседневные задачи.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Screen and monitor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Screen и monitor часто встречаются рядом, потому что оба слова связаны с изображением на экране. Они помогают описать, где мы видим текст, картинки и значки.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Keyboard and mouse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Keyboard и mouse нужны для управления компьютером. С их помощью мы печатаем буквы, выбираем команды, открываем файлы и выполняем простые действия.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Laptop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Laptop — это переносной компьютер, который удобно брать с собой. Он подходит для уроков, домашних заданий, презентаций и работы в любом месте, где есть стол.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Files and documents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File и document важны для школьной работы. Эти слова помогают говорить о сохранении текста, открытии заданий и выполнении упражнений на компьютере.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919974"/>
            <a:ext cx="7101300" cy="30180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Parts of a computer and their functions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компьютера выполняет свою practical job. Таблица помогает запомнить, как устройства связаны с действиями пользователя.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частей компьютера легко запомнить через их функции: каждое устройство делает свою полезную работу.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computers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computer desk in a classroom or at home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Neat workspace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tidy desk helps a student work comfortably. Books, a notebook and a pen are usually рядом with the computer, because homework often combines paper and digital tasks.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 device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laptop or desktop computer becomes a device for learning when it is used for online lessons, digital textbooks and class assignments. It supports both reading and writing.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Tools at hand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Headphones, mouse and keyboard are close to the screen, so the student can listen, type and control programs easily. Everything on the desk should be simple and organised.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 and school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same computer place can serve for homework at home or for lessons in a classroom. The surroundings change, but the purpose stays the same: study and practice.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Computers are used for both study and free time, so school tasks and entertainment often happen on the same device.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Homework is the largest share, but leisure and communication also take a clear part of computer use.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теме; условные доли для класса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often children use computers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verbs with computers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Start working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turn on and to open are the first verbs students need. They help describe the beginning of work: turn on the computer, open a program, and get ready for a task.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302358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actions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type, to click and to search show what the user does during work. These verbs often go with objects: type a word, click an icon, search information online.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82633" y="382939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Handle files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save, to close and to print are important when a task is finished. A student can save work, close the window or print a document for class.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the Internet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download is useful for getting files, pictures or homework materials. In simple English, students can say they download a text, a picture or an exercise.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302358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Finish safely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turn off is the last verb in the sequence. It reminds students to end computer work carefully and keep the device ready for the next lesson.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happens when a student works on a computer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последовательность действий пользователя и ответа компьютера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49" y="1913892"/>
            <a:ext cx="428700" cy="3810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8649" y="1932945"/>
            <a:ext cx="428700" cy="342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6318" y="1894275"/>
            <a:ext cx="367763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99786" y="1894275"/>
            <a:ext cx="315225" cy="420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14449" y="1894275"/>
            <a:ext cx="420300" cy="42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Types of computers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6327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Desktop computer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desktop computer usually stands on a desk and stays in one place. It is practical for long lessons, typing, printing and working with larger screens.
</a:t>
            </a:r>
            <a:endParaRPr lang="en-US" sz="1700" dirty="0"/>
          </a:p>
        </p:txBody>
      </p:sp>
      <p:sp>
        <p:nvSpPr>
          <p:cNvPr id="15" name="Text 3"/>
          <p:cNvSpPr txBox="1"/>
          <p:nvPr/>
        </p:nvSpPr>
        <p:spPr>
          <a:xfrm>
            <a:off x="28999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Laptop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laptop is portable, so a student can carry it from home to school or take it to another room. It is useful for study and travel.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671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Tablet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tablet is light and easy to hold. Children often use it for reading, simple games, videos and quick tasks that do not need a full keyboard.
</a:t>
            </a:r>
            <a:endParaRPr lang="en-US" sz="1700" dirty="0"/>
          </a:p>
        </p:txBody>
      </p:sp>
      <p:sp>
        <p:nvSpPr>
          <p:cNvPr id="17" name="Text 5"/>
          <p:cNvSpPr txBox="1"/>
          <p:nvPr/>
        </p:nvSpPr>
        <p:spPr>
          <a:xfrm>
            <a:off x="74343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Smartphone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smartphone is a small device for communication and fast actions. People use it to call, message, search information and take photos in everyday life.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97015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Server and device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server stores and shares information for many users, while device is a general word for any digital tool. It works for computers, tablets and phones alike.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same device supports lessons in one place and entertainment or family communication in another, depending on the task.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use is more study-focused, while home use is more varied; computers adapt to both contexts.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теме; сравнение по школьным ситуациям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Computer use at school and at home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английскому с компьютером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на экране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открывает словарь и видит знакомые и новые слова в удобном формате. Компьютер помогает learn new words: можно быстро прочитать перевод, послушать пример и сразу повторить слово вслух.
</a:t>
            </a:r>
            <a:endParaRPr lang="en-US" sz="179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Онлайн-задание без 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изучения темы школьник выполняет do an online quiz и проверяет answers сразу на экране. Такой формат помогает понять, какие слова уже усвоены, а какие нужно повторить ещё раз.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 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аудио и видео ученик может listen and repeat фразы столько раз, сколько нужно. Компьютер удобен для practice pronunciation, потому что можно слушать образец, говорить и сравнивать свой ответ.
</a:t>
            </a:r>
            <a:endParaRPr lang="en-US" sz="17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 делятся на две группы: одни вводят информацию в компьютер, другие показывают результат работы.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Input devices send information to the computer, while output devices display the result for the user.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курс информатики и учебная лексика по теме computers.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Input and output devices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Internet words for young learners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41051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website, browser, link и page помогают говорить о том, как мы открываем сайты и читаем информацию онлайн. Эти слова часто встречаются в школьных заданиях и простых диалогах.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736900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 сети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слов email и chat школьник может описать цифровое общение с друзьями или учителем. Такие фразы, как send an email, звучат коротко и естественно.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132752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search engine помогает назвать инструмент, с которым находят нужные сведения. Для 6 класса особенно важны выражения go online и search for information.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528601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доступ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password напоминает, что онлайн-работа требует осторожности. Учащимся важно понимать, что личные данные нельзя сообщать незнакомым людям и нужно открывать только знакомые сайты.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9924450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школа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делает уроки удобнее: можно read a page, visit a website и быстро проверить домашнее задание. Поэтому цифровая лексика тесно связана с реальной школьной жизнью.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файл появляется на экране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действие ученика превращается в результат на экране после обработки данных программой.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604" y="2293800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854" y="2335470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3929" y="2313150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2348" y="2293800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95554" y="2313150"/>
            <a:ext cx="502200" cy="44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при работе за компьютером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пароль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сложный пароль и не показывай его другим людям. Это помогает защитить учётную запись, файлы и личную информацию от чужого доступа.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со ссылками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открывай неизвестные ссылки и подозрительные сообщения. Если что-то кажется странным, лучше сразу спросить взрослого и не переходить по адресу.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зрение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 короткие перерывы и не смотри на экран слишком долго без отдыха. Так глазам легче работать, а усталость появляется медленнее.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поза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Сиди ровно, держи спину прямо и располагай монитор на удобном расстоянии. Хорошая посадка помогает сохранить осанку и не уставать во время занятий.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 работу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сохраняй файлы, чтобы не потерять текст, рисунок или презентацию. Чистый стол и аккуратное рабочее место тоже делают работу спокойнее и удобнее.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стали меньше, легче и удобнее для повседневного использования. При этом их возможности выросли: сегодня одно устройство может выполнять много разных задач.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technology changed from large machines to compact, powerful devices for everyday life.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темы о развитии компьютерной техники.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old computers to modern devices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устройства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 device может выполнять несколько задач сразу и реагировать на команды пользователя. Такие устройства помогают детям дома и в школе, потому что они быстро открывают приложения и информацию.
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Voice control делает работу проще, когда руки заняты или нужен быстрый ответ. Устройство слушает команду, запускает app или находит нужную функцию без долгого поиска.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Wireless headphones и smartphone помогают слушать музыку, звонить и общаться без проводов. Для школьников это привычная часть digital life, особенно во время поездок и отдыха.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домом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smart home техника может включать свет, показывать погоду или управлять другими приборами. Это показывает, что компьютеры и цифровые системы давно вышли за пределы уроков информатики.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 technology in modern life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Advantages and disadvantages of computers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компьютеры полезны, но требуют разумного и безопасного использования.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связаны с учёбой и общением, а недостатки напоминают о здоровье и цифровой безопасности.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about technology and healthy habits.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83512" y="0"/>
            <a:ext cx="3308449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22075" y="355600"/>
            <a:ext cx="84393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навыки, связанные с компьютерами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Programmer создаёт программы и решает задачи с помощью кода. Для такой работы нужны внимательность, логика и умение работать с текстом, числами и простыми файлами.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 веб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Web designer и game developer делают сайты и игры понятными и красивыми. Им важно уметь работать с изображениями, цветами и презентациями, а также думать о пользователе.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22033" y="411715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 analyst изучает информацию, ищет закономерности и делает выводы. Здесь нужны аккуратность, умение сравнивать данные и использовать компьютер для поиска и обработки сведений.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22075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specialist и cyber security specialist помогают людям и организациям работать спокойно. Они защищают системы, проверяют ошибки и знают, как безопасно использовать интернет и файлы.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72058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6 классе полезно learn to use a keyboard, create a simple file and write in English. Эти навыки становятся хорошей основой для будущей учёбы и профессии.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Unit 14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школьники учатся называть компьютерные устройства, описывать действия пользователя и понимать, как техника помогает в учёбе и дома. Unit 14 показывает, что компьютеры полезны, если пользоваться ими грамотно и безопасно.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2026-05-30T18:33:45Z</dcterms:created>
  <dcterms:modified xsi:type="dcterms:W3CDTF">2026-05-30T18:33:45Z</dcterms:modified>
</cp:coreProperties>
</file>