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Интонация: как голос помогает понять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делает речь понятной, выразительной и живой.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речь и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сопровождает слова и помогает понять вопрос, сообщение, обращение и перечисление. В устной речи она делает смысл точнее, а чтение вслух — понятнее и выразительнее.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интонация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голоса показывает, как звучит фраза: спокойно, вопросительно или с удивлением. Она помогает слушателю сразу уловить общий тон высказывания и настроение говорящего.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темп меняют силу и скорость речи. Тихий, обычный или более сильный голос по-разному воспринимается, а быстрый или медленный темп влияет на разборчивость.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логическое ударение делят речь на смысловые части и выделяют главное слово. Благодаря им предложение звучит чётко, а его смысл становится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передаёт чувства и настроение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показывает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испуг, недовольство и сочувствие часто слышны ещё до слов. Спокойный голос звучит мягко и дружелюбно, а резкий — тревожно или сердито.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разные оттенки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прозвучать по-разному, если меняется настроение говорящего. Слушатель понимает это по тону, громкости и скорости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интонацию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работает как единая система: её части дополняют друг друга и помогают речи звучать ясно.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важны, но вместе они сильнее влияют на понимание, чем по 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сведения о речи и чтении вслух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01" y="1992620"/>
            <a:ext cx="254991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5063" y="1992620"/>
            <a:ext cx="254991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вопроса голос обычно поднимается. Это помогает собеседнику сразу понять, что от него ждут ответа, а не просто сообщают факт.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чаще звучит с понижением голоса к концу. Такая интонация показывает, что мысль завершена и передаётся сообщение о событии или действии.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«Ты пришёл.» и «Ты пришёл?» звучат по-разному, хотя слова одинаковые. Интонация меняет смысл и помогает различать сообщение и вопрос.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голосу слушатель быстрее понимает, нужен ли ответ, уточнение или просто внимание к сказанному. Поэтому интонация так важна в разговоре.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вопросах и сообщениях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помогает понять смысл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звучание речи ведёт к пониманию смысла при разговоре и чтении вслух.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097" y="1835776"/>
            <a:ext cx="57651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средств интонации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средства речи помогают слушателю понять смысл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речи зависит не от одного признака, а от их совместной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сведения о речи и чтении вслух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915660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1892681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2383" y="1867952"/>
            <a:ext cx="381790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фразе «Маша принесла книгу» можно выделить разные слова. Если подчеркнуть имя, внимание будет на человеке; если предмет, важно, что именно принесли.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выделяется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подчёркивает самое важное слово в предложении. Слушатель сразу понимает, на чём говорит человек и какую часть мысли считает главной.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отвечать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ударение нужно при ответах на вопросы и пересказе текста. Оно помогает не пропустить главное и говорить более ясно и точно.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— главное слово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отделяет одну мысль от другой и не даёт словам слиться в длинную цепочку. Она особенно полезна при перечислении, обращении и объяснении.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делать остановки в нужных местах, чтение становится понятнее и спокойнее. Слушателю легче следить за смыслом, а говорящему — не сбиваться.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делить речь на части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выбирают в зависимости от цели: объяснить, спросить, пересказать или просто поговорить.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темп, тем меньше времени на восприятие. Для ясности речи обычно нужен умеренный или спокойный ритм.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школьным сведениям о темпе речи.
</a:t>
            </a:r>
            <a:endParaRPr lang="en-US" sz="9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115380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1701" y="2097743"/>
            <a:ext cx="254991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сохранить ритм строки, не сбиться с размера и точнее передать настроение лирического героя. Благодаря паузам и ударению стихотворение звучит живо.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интонация выделяет главное в рассказе, помогает понять чувства персонажей и различить повествование, вопрос и пояснение. Без неё текст звучит однообразно.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паузы, темп, ударение и мелодика речи работают вместе, слушателю легче следить за смыслом. Такое чтение делает текст понятным и запоминающимся.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диалоге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голос часто сообщает больше, чем сами слова. По интонации можно понять, просит человек, соглашается, сомневается или недоволен.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«Да» звучит по-разному: радостно, устало, удивлённо или сердито. Слушатель улавливает настроение даже без длинных объяснений.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диалоге важно не только что сказать, но и как произнести фразу. Спокойный тон помогает избежать лишних недоразумений.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выразительному чтению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школьной подготовке к чтению вслух: от понимания текста к проверке звучания.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интонации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ошибки в звучании речи мешают пониманию и что происходит с смыслом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не в самих словах, а в способе их произнесения. Исправить речь помогает осознанное чтение и повторная проверка вслух.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чтения и устных ответов.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мультфильмах и кино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помогает зрителю сразу узнать характер героя. Добрый, строгий или смешной персонаж звучит по-разному, даже если реплик совсем немного.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озвучивания делают образ живым и запоминающимся. Интонация передаёт страх, радость, задумчивость и другие чувства без долгих объяснений.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интонации легче всего услышать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специальной подготовки мы чаще замечаем общую мелодику фразы, а затем — паузы и скорость речи.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слышны самые заметные сигналы, но для точного понимания нужны все признаки вместе. Интонация работает как 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наблюдениям за устной речью; значения условные.
</a:t>
            </a:r>
            <a:endParaRPr lang="en-US" sz="9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 помогает начать разговор без напряжения. Она делает просьбу понятной и не звучит как приказ.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Умеренная громкость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не слишком громкий и не слишком тихий, собеседнику легче слушать. Такой тон воспринимается уважительно и спокойно.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Доброжелательное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звучат лучше, если произнесены без резкости. Интонация помогает сохранить дружеский настрой дома, в классе и с друзьями.
</a:t>
            </a:r>
            <a:endParaRPr lang="en-US" sz="107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поддерживает вежливость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 разных людей и в разных языках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свой голос: он отличается тембром, высотой и силой звучания. Поэтому одна и та же фраза может звучать по-разному.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взрослых основные средства интонации одинаковы, но само звучание меняется. Голос становится выше, ниже, мягче или сильнее.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языках интонационные правила не совпадают, однако тон, пауза, ударение и темп везде помогают выразить вопрос, сообщение и эмоции.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Интонация: смысл, который слышно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делает устную речь понятной и живой: помогает задавать вопросы, выделять главное слово, передавать чувства и читать выразительно. Она нужна каждый день — на уроках, в разговоре и в чтении вслух.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2026-05-21T14:21:17Z</dcterms:created>
  <dcterms:modified xsi:type="dcterms:W3CDTF">2026-05-21T14:21:17Z</dcterms:modified>
</cp:coreProperties>
</file>