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организма — основа его целостности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Кровь, тканевая жидкость и лимфа поддерживают жизнь каждой клетки.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внутренняя среда поддерживает жизнь клеток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работают нормально только при стабильной температуре, влажности, составе солей и кислотности. Именно поэтому кровь постоянно движется по сосудам и связывает все органы в единую систему — состояние, называемое гомеостазом.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крови по долям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крови — жидкая плазма, а не клетки. Это важно для транспорта веществ и быстрого обмена между органами.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создаёт среду переноса, а форменные элементы выполняют специализированные функции защиты, дыхания и свертывания.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обобщённые сведения о составе крови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крови и их функции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части входят в состав крови и за что отвечает каждая из них.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работает как единая система: одна её часть переносит вещества, другие обеспечивают дыхание, защиту и остановку кровотечения.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крови как транспортная среда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жидкая часть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составляет большую часть объёма крови и выглядит как светло-жёлтая жидкость. Она создаёт среду, в которой переносятся растворённые вещества по всему организму.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питательных веществ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плазмой к клеткам доставляются глюкоза, аминокислоты, витамины и соли. Эти вещества нужны для роста, энергии и постоянного обновления тканей.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сигналов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плазме перемещаются гормоны — особые вещества, которые передают команды от одних органов к другим и помогают согласовывать работу организма.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лишнего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плазму переносятся углекислый газ и продукты обмена. Затем они попадают в органы выделения, где удаляются из 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и перенос кислорода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многочисленные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встречаются в крови в огромном количестве, поэтому именно они определяют её красный цвет. Их основная задача — быстро доставлять кислород ко всем клеткам тела.
</a:t>
            </a:r>
            <a:endParaRPr lang="en-US" sz="950" dirty="0"/>
          </a:p>
        </p:txBody>
      </p:sp>
      <p:sp>
        <p:nvSpPr>
          <p:cNvPr id="11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гемоглобина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эритроцитов находится гемоглобин — белок, который связывает кислород в лёгких. Затем он отдаёт его там, где клеткам особенно нужна энергия.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в тканях
</a:t>
            </a:r>
            <a:pPr algn="l" indent="0" marL="0">
              <a:lnSpc>
                <a:spcPct val="80000"/>
              </a:lnSpc>
              <a:buNone/>
            </a:pPr>
            <a:r>
              <a:rPr lang="en-US" sz="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отдачи кислорода эритроциты подхватывают часть углекислого газа и переносят его обратно к лёгким. Так в организме поддерживается непрерывный газообмен.
</a:t>
            </a:r>
            <a:endParaRPr lang="en-US" sz="977" dirty="0"/>
          </a:p>
        </p:txBody>
      </p:sp>
      <p:sp>
        <p:nvSpPr>
          <p:cNvPr id="13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здоровья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эритроцитов или гемоглобина становится мало, ткани получают меньше кислорода. Это сразу отражается на самочувствии: появляются слабость и быстрая утомляемость.
</a:t>
            </a:r>
            <a:endParaRPr lang="en-US" sz="9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связывает кислород и часть углекислого газа, поэтому без него клетки не получали бы достаточно энергии, а удаление продуктов обмена было бы затруднено.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газа переносит гемоглобин, обеспечивая обмен между лёгкими и тканями.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 — клетки защиты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Меньше, но важнее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Лейкоцитов в крови намного меньше, чем эритроцитов, однако их роль очень велика. Они первыми реагируют на появление чужеродных частиц и признаков инфекции.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врага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умеют отличать микробы от собственных клеток организма. Благодаря этому они направляют защитную реакцию точно против опасного возбудителя.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микробов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лейкоциты окружают микроб и поглощают его. Такой способ защиты помогает быстро уменьшить число вредных бактерий в крови и тканях.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Иммунный ответ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участвуют в образовании иммунитета и помогают организму быстрее справляться с повторной встречей с возбудителем, снижая риск болезни.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кровь останавливает потерю при повреждении сосуда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при свертывании крови по школьному курсу биологии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и остановка кровотечения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пластинки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 — это очень маленькие кровяные пластинки. Их достаточно много, чтобы они быстро собирались в месте повреждения и начинали закрывать отверстие в сосуде.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организму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только сосуд повреждён, тромбоциты прилипают к его стенке и разрушаются. При этом выделяются вещества, которые запускают дальнейшее свертывание крови.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сгустка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появляется плотная сеть, удерживающая клетки крови. Она помогает сформировать сгусток, который уменьшает потерю крови и закрывает путь для микробов.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8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тромбоцитов мало, даже небольшая ранка может долго кровоточить. Поэтому их нормальное количество необходимо для быстрой и безопасной остановки кровотечения.
</a:t>
            </a:r>
            <a:endParaRPr lang="en-US" sz="99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кровообращения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круга образуют замкнутую систему: один снабжает ткани, другой обновляет кровь в лёгких.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 малый круги работают последовательно, поэтому кровь постоянно движется и многократно проходит через сердце.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кровообращение человека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и обмен веществ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тонкие сосуды
</a:t>
            </a:r>
            <a:pPr algn="l" indent="0" marL="0">
              <a:lnSpc>
                <a:spcPct val="80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настолько малы, что через них проходят только по одному ряду клеток. Их тонкая стенка делает обмен веществ быстрым и удобным для всех тканей организма.
</a:t>
            </a:r>
            <a:endParaRPr lang="en-US" sz="984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поступает к клеткам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крови через капилляры выходят кислород, вода, глюкоза, аминокислоты и другие вещества. Клетки используют их для дыхания, роста, деления и образования энергии.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возвращается обратно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обратном направлении в кровь переходят углекислый газ, избыток воды и продукты обмена. Так организм своевременно удаляет ненужные вещества и сохраняет равновесие внутренней среды.
</a:t>
            </a:r>
            <a:endParaRPr lang="en-US" sz="95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тканевой жидкостью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кровью и клетками находится тканевая жидкость. Она делает обмен более плавным: вещества сначала переходят в неё, а затем — к клеткам или обратно в кровь.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артерий, вен и капилляров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между тремя типами сосудов по основным признакам строения и работы.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рассчитаны на высокое давление, вены помогают возвращать кровь к сердцу, а капилляры обеспечивают обмен веществ между кровью и тканями.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кровеносные сосуды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жидкость и лимфа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плазмы выходит из капилляров и заполняет промежутки между клетками. Так возникает тканевая жидкость, которая напрямую связывает кровь с клетками организма.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она полезна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тканевую жидкость клетки получают кислород и питательные вещества, а также отдают углекислый газ и другие продукты обмена. Без неё обмен был бы невозможен.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 кровь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тканевой жидкости снова всасывается в кровеносные капилляры. Это помогает сохранять нужный объём жидкости и не допускать её накопления в тканях.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лимфу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жидкости поступает в лимфатические сосуды и становится лимфой. Затем она возвращается в кровеносную систему, поддерживая постоянство внутренней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919" y="1691000"/>
            <a:ext cx="14887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3932" y="1691000"/>
            <a:ext cx="17865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17644" y="1691000"/>
            <a:ext cx="208425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поддерживает гомеостаз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распределяет тепло по телу, не позволяя отдельным участкам сильно перегреваться или остывать. Благодаря этому ферменты работают в привычных для организма условиях.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Нужное количество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составе крови и тканевой жидкости должна оставаться в пределах нормы. Если воды становится слишком мало, замедляется перенос веществ и ухудшается самочувствие.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и глюкоза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солей и глюкозы влияет на работу клеток, особенно мышц и нервной системы. Даже небольшие отклонения могут нарушить согласованную работу органов.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pH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внутренней среды должна оставаться близкой к pH 7,4. Это необходимо, чтобы белки и ферменты сохраняли свою форму и могли нормально выполнять функции.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6637" y="-150"/>
            <a:ext cx="373037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 иммунитет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защитных клеток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доставляет лейкоциты к месту заражения или повреждения. Там они распознают чужеродные частицы и помогают организму быстрее включить защитную реакцию.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антител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крови находятся антитела — особые вещества, которые связывают возбудителей болезни и делают их менее опасными. Это помогает организму бороться с инфекцией точнее и быстрее.
</a:t>
            </a:r>
            <a:endParaRPr lang="en-US" sz="95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лейкоцитов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инфекции количество лейкоцитов часто увеличивается. Такой показатель показывает, что иммунная система активно работает и готова уничтожать микробы.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 будущем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встречи с некоторыми возбудителями организм запоминает их. Поэтому при повторном заражении защитная реакция обычно становится быстрее и сильнее, чем в первый раз.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общий анализ крови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анализа оценивают работу разных компонентов крови и помогают заметить отклонения ещё до появления выраженных симптомов.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значение выходит за пределы нормы, врач ищет причину: нехватку железа, воспаление, кровопотерю или нарушение свертывания.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Примерные нормы общего анализа крови, используемые в школьном курсе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насколько важна кровеносная система: даже небольшой объём этой жидкости непрерывно обеспечивает работу всех органов.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кровь человека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7–8%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тела составляет кровь у человека.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крови и сохранение здоровья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железа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питании мало железа, организм хуже образует гемоглобин. Из-за этого клетки получают меньше кислорода, а человек может чувствовать слабость и быстро уставать.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анемии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выраженном дефиците железа может возникнуть анемия. Она снижает работоспособность и мешает нормальному снабжению тканей кислородом.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Обезвоживание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в организме мало, уменьшается объём плазмы крови. Кровь становится более вязкой, и её движение по сосудам идёт хуже.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поддерживать здоровье крови, нужны питьевой режим, питание с достаточным количеством железа, движение и осторожность, снижающая риск травм и кровопотерь.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как основа целостности организма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соединяет органы в единую систему, снабжает их нужными веществами и защищает от опасностей. Вместе с тканевой жидкостью и лимфой она поддерживает жизнь всего организма.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2026-06-01T10:12:58Z</dcterms:created>
  <dcterms:modified xsi:type="dcterms:W3CDTF">2026-06-01T10:12:58Z</dcterms:modified>
</cp:coreProperties>
</file>