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232" y="0"/>
            <a:ext cx="456753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уравнение становится прямой на плоскости.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уравнения с двумя неизвестными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с одной переменной учат находить одно число, а здесь нужно работать с парой значений. Эта тема соединяет алгебру и координатную плоскость, поэтому помогает читать графики, проверять решения и решать школьные задачи точнее и быстрее.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линейного уравнения с двумя переменными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записывают в виде ax + by = c. Здесь x и y — неизвестные, a и b — коэффициенты, а c — заданное число.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уравнения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a и b не могут быть равны нулю одновременно, иначе выражение теряет линейный характер. При этом один из коэффициентов может быть нулём.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о коэффициентах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Решением называют такую пару чисел, при которой после подстановки вместо x и y получается верное числовое равенство. Одно уравнение может иметь много таких пар.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решением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две переменные и знак равенства, а неизвестные входят только в первой степени, перед вами линейное уравнение с двумя переменными.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тему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виду относятся уравнения 2x + y = 7, x — 3y = 9 и 4x + 2y = 10. Во всех них можно выделить две переменные и одно равенство.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уравнения как точка на плоскости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решение записывают как пару (x; y). Порядок важен: сначала указывают абсциссу, затем ординату, потому что именно так точка читается на координатной плоскости.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чисел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пара чисел соответствует одной точке. Поэтому каждое найденное решение можно не только записать, но и изобразить, поставив точку с нужными координатами.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координатной плоскости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 + y = 5 подходят пары (0; 5), (1; 4), (2; 3) и (5; 0). Все они дают верное равенство после подстановки.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x + y = 5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отметить все точки-решения, они окажутся на одной прямой. Это показывает, что одно уравнение описывает не отдельную точку, а целое множество точек.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 чисел для уравнения 2x + y = 7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несколько пар чисел и проверяем, выполняется ли равенство после подстановки.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может иметь несколько решений, но не любая пара чисел подходит.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37263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8750" y="3489000"/>
            <a:ext cx="34650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 уравнения много решений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уравнении с двумя переменными можно подбирать новые значения бесконечно долго. Каждая удачная пара делает равенство верным, поэтому решений не одно, а очень много.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пар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значение x, вторую переменную можно вычислить так, чтобы равенство сохранилось. Именно поэтому одна величина меняется свободно, а другая зависит от неё.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переменная подстраивается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 + y = 6 подходят пары (0; 6), (1; 5), (2; 4), (3; 3) и другие. Все эти точки выстраиваются на одной прямой.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одной прямой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решений находит ученик, тем яснее видно, что уравнение описывает не отдельное число, а целую линию на координатной плоскости.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графиком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пара чисел решением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подстановкой в линейное уравнение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уравнения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097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 не меняют множество решений. После них уравнение остаётся тем же по смыслу, даже если запись становится короче или удобнее для вычислений.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67100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преобразований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56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умножить или разделить на одно и то же ненулевое число, решения сохранятся. Например, 2x + 4y = 8 можно упростить до x + 2y = 4.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255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 умножение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3339885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можно переносить из одной части уравнения в другую, обязательно меняя знак. Это помогает быстрее собирать члены с x и y в нужной части.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339888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слагаемых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212673" y="1894224"/>
            <a:ext cx="246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разрешается раскрывать, а подобные слагаемые — приводить. Такие действия упрощают выражение и делают уравнение понятнее перед проверкой или построением графика.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6212675" y="1462900"/>
            <a:ext cx="20577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
</a:t>
            </a:r>
            <a:endParaRPr lang="en-US" sz="1100" dirty="0"/>
          </a:p>
        </p:txBody>
      </p:sp>
      <p:sp>
        <p:nvSpPr>
          <p:cNvPr id="22" name="Text 10"/>
          <p:cNvSpPr txBox="1"/>
          <p:nvPr/>
        </p:nvSpPr>
        <p:spPr>
          <a:xfrm>
            <a:off x="4836100" y="3600946"/>
            <a:ext cx="37887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 помогает быстрее находить точки, строить график и решать задачи без лишних вычислений. Поэтому преобразования — важный инструмент работы с уравнениями.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4836096" y="3258746"/>
            <a:ext cx="3158400" cy="2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бывает у разных уравнений и систем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число решений зависит от связи между уравнениями и их графиками.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школьной алгебре, 7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уравнение даёт бесконечно много решений; для систем возможны одно решение, отсутствие решений и бесконечное число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уравнение x = 3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такого уравнения — вертикальная прямая, которая проходит через все точки с абсциссой 3. На координатной сетке она помогает быстро увидеть, что фиксировано только значение x, а y свободно меняется.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график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записано как x = 3, значение y может быть любым. Поэтому точки (3; 0), (3; 2) и (3; -4) все подходят и лежат на одной прямой, параллельной оси Oy.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стоят на одной вертикали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случай: уравнение y = -2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уравнении значение y зафиксировано, каждая подходящая пара чисел имеет одну и ту же ординату. Для y = -2 это точки (0; -2), (4; -2) и (-3; -2). На плоскости они лежат на одной горизонтальной прямой.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 для всех решений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такого уравнения не поднимается и не опускается, а тянется параллельно оси Ox. Он проходит через все точки с ординатой -2. Поэтому достаточно выбрать любое x, а y всегда останется равным -2.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ниже оси Ox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в уравнение удобные значения x и получаем несколько пар чисел, которые его удовлетворяют.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Отмечаем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Наносим на координатную плоскость две подходящие точки, например (0; 6) и (3; 0) для уравнения 2x + y = 6.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Проводим прямую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отмеченные точки линией и продолжаем её в обе стороны. Если точки выбраны верно, вся линия будет графиком уравнения.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график по двум точкам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коэффициенты влияют на вид прямой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знак и величина коэффициентов меняют наклон и положение прямой на координатной плоскости.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 при x положительный, прямая обычно возрастает; если отрицательный — убывает. Значения коэффициентов определяют, где именно проходит линия.
</a:t>
            </a:r>
            <a:endParaRPr lang="en-US" sz="14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36854"/>
            <a:ext cx="434400" cy="3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линейные уравнения с двумя переменными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покупке одна переменная может означать цену, а другая — количество товара. Уравнение помогает связать их и найти нужную стоимость или число предметов.
</a:t>
            </a:r>
            <a:endParaRPr lang="en-US" sz="1123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делят на группы, удобнее описывать ситуацию через две величины. Тогда линейное уравнение показывает, сколько элементов попадёт в каждую часть.
</a:t>
            </a:r>
            <a:endParaRPr lang="en-US" sz="1170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часто связаны скорость, время и расстояние. Если известно одно из них, уравнение позволяет найти другое и проверить, согласуются ли данные между собой.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смешивании двух компонентов уравнение связывает их количества. Оно помогает понять, как изменить один ингредиент, чтобы получить нужный результат всей смеси.
</a:t>
            </a:r>
            <a:endParaRPr lang="en-US" sz="111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текстовой задачи к уравнению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перевести условие задачи в математическую запись и проверить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уравнений по удобству работы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и горизонтальные прямые строятся быстрее всего: для них достаточно одной фиксированной координаты. Наклонные уравнения требуют подбора двух точек, зато показывают связь между переменными.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составлено по типовым примерам школьного курса алгебры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простыми для работы оказываются уравнения вида x = const и y = const. Наклонные прямые сложнее строить, но они тоже легко проверяются подстановкой.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уравнением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57800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 подставляет числа не в те буквы и получает неверный ответ. Чтобы избежать ошибки, нужно внимательно смотреть, какое значение относится к x, а какое — к y.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7800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переменных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090342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легко забыть изменить знак. Из-за этого уравнение становится другим, а найденная пара чисел перестаёт быть решением исходной записи.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090342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22884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появиться после раскрытия скобок или умножения. Даже если ход решения правильный, один неверный счёт меняет результат и делает проверку бесполезной.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22884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в вычислениях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55426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линейного уравнения с двумя переменными всегда записывается в виде пары чисел. Если указать только одно число, ответ будет неполным.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55426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вместо пары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87968" y="2187045"/>
            <a:ext cx="14976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Абсциссу и ординату иногда меняют местами, и точка оказывается не там, где должна быть. Поэтому важно помнить порядок записи: сначала x, потом y.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87968" y="1670015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координатах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заданий для проверки понимания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x = 2 и y = 1 в уравнение 3x + y = 7. После вычисления станет ясно, является ли эта пара решением.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пару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уравнения x — y = 2 подберите три разные пары чисел. Так можно увидеть, что одно уравнение допускает много правильных ответов.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несколько решений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точки (0; 1), (1; 2) и (2; 3) для уравнения y = x + 1. Отметьте их и проведите через них прямую.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график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подходят ли точки (0; 4) и (4; 0) для уравнения x + y = 4. Это помогает тренировать подстановку и проверку равенства.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точки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алгебры и геометрии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линейное уравнение с двумя переменными выглядит как формула. Она позволяет вычислять и проверять пары чисел без чертежа, только с помощью подстановки и счёта.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 в том, что одно уравнение описывает целый набор решений. Это соединяет вычисления и рисунок, делая задачу понятнее и нагляднее.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 — много точек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те же решения показываются точками на координатной плоскости. Все подходящие точки образуют одну прямую, поэтому уравнение можно увидеть глазами.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изображение
</a:t>
            </a:r>
            <a:endParaRPr lang="en-US" sz="126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уравнение с двумя переменными связывает числа, точки и прямую на координатной плоскости. Умение находить решения, проверять пары чисел и строить график помогает уверенно работать с задачами 7 класса.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2026-05-29T22:46:37Z</dcterms:created>
  <dcterms:modified xsi:type="dcterms:W3CDTF">2026-05-29T22:46:37Z</dcterms:modified>
</cp:coreProperties>
</file>