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Русь в словах, сказках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стала Россией и осталась в книгах, сказках и памяти народа.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о Руси на уроках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литературном чтении мы узнаём не только сюжеты, но и историю страны. Былины, песни, пословицы и сказания помогают почувствовать, как люди любили Русь, хранили память о предках и передавали мудрость детям.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русские города часто вырастали на берегах рек. Вода помогала людям путешествовать, торговать и защищать поселение. Поэтому Киев, Новгород и Смоленск стали важными центрами жизни и письма.
</a:t>
            </a:r>
            <a:endParaRPr lang="en-US" sz="93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дома и шум торгов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крепостными стенами стояли деревянные дома, мастерские и рынки. Здесь слышались голоса торговцев, звон колоколов и шорох пергамента. В таком городе рождались первые книги и записывались важные события.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хранили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понимали: если всё не записать, многое забудется. Поэтому рядом с дорогами, стенами и храмами появлялись летописи. Они помогали потомкам увидеть, какой была жизнь древней Руси.
</a:t>
            </a:r>
            <a:endParaRPr lang="en-US" sz="97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Русь: города, реки и первые книги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записывали события по годам, словно вели длинный дневник страны. В них отмечали князей, походы, строительство городов, праздники и тяжёлые испытания.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таким записям можно узнать, как жили люди в древней Руси. Летописи сохранили имена, даты и важные дела, которые иначе давно бы исчезли из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Летописи: книги, которые сохраняли память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учили уважать прошлое и понимать, что история складывается из многих маленьких и больших событий. Благодаря им мы знаем, откуда началась наша страна.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богатыри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Былинные богатыри стоят на страже Руси. Они смелые, сильные и готовы защищать родную землю даже в трудный час.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подвиги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герои часто отправляются в дальний путь. На коне они преодолевают препятствия, помогают людям и совершают подвиги.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сказаниях рядом с доблестью встречаются чудеса, необычные враги и смешные эпизоды. От этого истории становятся особенно живыми.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честь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богатыре — не только сила, но и честность. Он держит слово, уважает людей и остаётся верен своей земле.
</a:t>
            </a:r>
            <a:endParaRPr lang="en-US" sz="14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князь Владимир принял христианство и крестил Русь. После этого в городах стали строить храмы, украшать их иконами и переписывать книги для новых поколений.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изменением веры в жизни людей появилось больше праздников, обрядов и красивых традиций. Они сделали культуру Руси богаче и помогли ей стать ближе к книге и письменности.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и крещение Руси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«Русь» стало словом «Россия»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цепочка показывает, как менялось название страны, сохраняя её память.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стала городом, вокруг которого объединялись русские земли. Здесь укреплялась власть князей, появлялись новые решения и росло значение города для всей страны.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строили как крепость, которая защищала жителей и напоминала о силе государства. Его стены и башни стали знаком единства, стойкости и общей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Москва часто воспринимается как сердце Родины. Она соединяет прошлое и настоящее, а её облик помогает представить, как росла и крепла страна.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центр объединения земель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слово в сказках и стихах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чудо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раскрыть книгу — и уже звучит красивый русский язык. В сказках и стихах появляются яркие слова, ритм и образы, которые легко запоминаются и радуют слух.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сказочники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Пушкин, Корней Чуковский, Самуил Маршак и Сергей Михалков помогают детям услышать богатство речи. Их произведения учат видеть в словах игру, музыку и характер.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 страницах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часто знакомит с волшебными героями, смешными персонажами и добрыми чудесами. Перо будто оживляет страницы, а сказка становится настоящим путешествием для воображения.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и мудрые пословицы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учат быть добрыми, смелыми и трудолюбивыми. В них герой не всегда сразу побеждает, но обязательно старается поступать честно и справедливо.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добро обычно сильнее зла. Жадность, лень и хвастовство выглядят смешно, а хороший поступок обязательно получает награду и уважение.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короткие, но очень меткие. Они напоминают о дружбе, семье, терпении и труде, будто маленькие мудрые подсказки на каждый день.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легко запоминаются и помогают понять, как народ смотрит на жизнь. В них слышится опыт многих поколений и тёплая любовь к слову.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русской культуры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семьи собираются вместе, украшают ёлку, дарят подарки и ждут чуда. Этот праздник приносит радость в дом и объединяет детей и взрослых.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весной пекут блины, устраивают игры и провожают зиму. Люди радуются солнцу, поют песни и вспоминают старинные обычаи.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домах появляются крашеные яйца, куличи и добрые поздравления. Праздник напоминает о надежде, мире и семейном тепле.
</a:t>
            </a:r>
            <a:endParaRPr lang="en-US" sz="1491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вспоминают героев и благодарят защитников Отечества. В этот день звучат песни, проходят памятные встречи и минуты тишины.
</a:t>
            </a:r>
            <a:endParaRPr lang="en-US" sz="14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Матрешка, хохлома и гжель сразу узнаются по цветам и узорам. В каждом изделии видно терпение мастера, любовь к аккуратности и умение превращать обычную вещь в маленькое чудо.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радует яркостью, а расписная посуда делает праздник похожим на сказку. Такие промыслы учат замечать красоту в деталях и беречь ручной труд.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промыслы: красота руками мастеров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50934"/>
            <a:ext cx="386371" cy="3090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разные народы России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живут люди разных языков и традиций. Это делает Россию большой, яркой и удивительно многоголосой.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убранство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особые костюмы, узоры и украшения. По ним можно узнать историю, вкус и характер людей.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танцы и праздники передаются от старших к младшим. Так сохраняется память о семье и предках.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жителей страны объединяют уважение, дружба и любовь к родной земле. Это помогает жить рядом мирно и дружно.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у тихой реки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рисуют берёзы, стоящие у воды, как знак родного края. Такие строки помогают представить спокойное утро, лёгкий ветер и серебристый блеск реки. Картина получается простой, но очень тёплой, словно знакомый двор после дождя.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поля и дальний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России нередко появляются поля, лесные тропинки и далёкая линия горизонта. Простор показывает, какая огромная и разная страна окружает героев. Читателю легко представить дорогу, уходящую вдаль между хлебными колосьями и тёмным лесом.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тишина и северный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страницы книг наполняют снег, мороз и прозрачный воздух. Авторы любят показывать, как в тишине особенно заметны красота и сила природы. Так родная земля кажется не только большой, но и очень близкой сердцу.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России звучит в книгах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детстве рождается любовь к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знакомых ребёнку впечатлений складывается уважение к стране и её истории.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земли русской в книгах и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в книгах и рассказах показан мудрым и смелым защитником. Его имя напоминает, что Родину берегут не только силой, но и умом.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Донской, Кузьма Минин и Дмитрий Пожарский связаны с важными победами и народным единством. Их примеры учат не сдаваться и помогать друг другу.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эти герои становятся образцами верности, ответственности и любви к Отечеству. О них читают с интересом, потому что подвиг всегда впечатляет.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вещи, которые жили задолго до нас: книги, монеты, игрушки и одежду. Каждая находка помогает представить, как люди учились, работали и отдыхали.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храмы и крепости тоже хранят память. Даже без слов они рассказывают о прошлом и учат внимательно смотреть на историю родной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памятники и старинные книги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00823"/>
            <a:ext cx="555401" cy="49369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5788" y="3677070"/>
            <a:ext cx="439723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России сегодня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России живут в быстром ритме. В них есть дома, дороги, парки и места, где люди учатся, работают и отдыхают.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дети узнают новое, а библиотеки помогают выбирать книги. Здесь растут любознательность, внимание и любовь к чтению.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инженеры ищут решения для повседневной жизни. Их работа помогает создавать полезные технологии и новые знания.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делают машины, самолёты и сложные устройства. Это требует точности, труда и большой ответственности.
</a:t>
            </a:r>
            <a:endParaRPr lang="en-US" sz="1478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 и стадионы нужны, чтобы становиться сильнее и здоровее. Спорт учит упорству, дружбе и умению поддерживать других.
</a:t>
            </a:r>
            <a:endParaRPr lang="en-US" sz="13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Русь и Россию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 Россия связаны одним историческим корнем. Менялись века и названия, но оставались города, летописи и память о людях, которые строили страну.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связь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читаем книги, слушаем песни и узнаём старинные слова, потому что прошлое не исчезает. Оно продолжается в языке, обычаях и уважении к предкам.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Русь: одна большая история и одна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стала началом истории России, а книги, песни и традиции помогли сохранить её образ. Когда мы читаем о прошлом, Родина становится ближе и понятнее.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2026-05-20T08:52:57Z</dcterms:created>
  <dcterms:modified xsi:type="dcterms:W3CDTF">2026-05-20T08:52:57Z</dcterms:modified>
</cp:coreProperties>
</file>