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Северо-Западный экономический район: ворота России в 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— регион-перекрёсток: моря, порты и крупные города соединяют Россию с Европой.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Выгодное соседство с Центральной Россией, Балтикой и Арктикой сформировало район. Санкт-Петербург стал главным центром промышленности и перевозок, а Калининград — российским эксклавом. Моря усиливают внешнюю торговлю, а северные условия делают морской транспорт особенно важным.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особенности формирования района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Северо-Западный экономический район объединяет 9 субъектов России. Ключевую роль играют Санкт-Петербург и шесть крупных городов управления и экономики.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главных центров — Калининград, Мурманск и Архангельск. Они связывают промышленность, морские перевозки и внешнеэкономические связи района.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выделяются Петрозаводск, Великий Новгород и Псков. Вместе с Санкт-Петербургом они формируют опорную сеть: транспорт, наука, культура и торговля.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района и административные центры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демографические оценки (точные значения зависят от года переписи и актуальных расчетов).
</a:t>
            </a:r>
            <a:endParaRPr lang="en-US" sz="96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района по численности населения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заметно доминирует по численности, а остальные центры образуют «узлы» расселения и хозяйственной активности.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население и экономическая жизнь района сосредоточены в нескольких крупных агломерациях и городах-лидерах.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района умеренно холодный: длинная зима и короткое прохладное лето. На побережьях ощущается влияние морей, а на севере условия суровее. Поэтому многие отрасли напрямую зависят от сезонности и работы транспорта.
</a:t>
            </a:r>
            <a:endParaRPr lang="en-US" sz="87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здесь длинная, а море «добавляет» влажность
</a:t>
            </a:r>
            <a:endParaRPr lang="en-US" sz="104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поддерживают заготовку и производство древесной продукции. Рыбная отрасль особенно значима для приморских городов, где промысел и переработка тесно связаны с портами. Так природа становится «рабочей базой» хозяйства.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рыба — основа повседневной экономики
</a:t>
            </a:r>
            <a:endParaRPr lang="en-US" sz="1147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Кольском полуострове важную роль играет минеральное сырьё, а в арктической зоне — нефть и газ. Кроме сырья, район даёт строительные материалы. Эти ресурсы усиливают промышленную специализацию северных территорий.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Кольский Север и Арктика: сырьё и энергоносители
</a:t>
            </a:r>
            <a:endParaRPr lang="en-US" sz="1079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ресурсы района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8084" y="1497250"/>
            <a:ext cx="2620982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отрасли наиболее развиты и в каких центрах района выпускается основная продукция.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«точки роста» связаны с морем и ресурсами: судостроение и порты тяготеют к крупным городам, лесная и рыбная промышленность — к соответствующим регионам.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отраслевой специализации субъектов Северо-Западного экономического района.
</a:t>
            </a:r>
            <a:endParaRPr lang="en-US" sz="1035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отрасли хозяйства и центры их развития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хозяйство Северо-Западного района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природных условий и морских путей — к добыче, переработке и перевозкам, затем к поставкам в регионы России и экспорт.
</a:t>
            </a:r>
            <a:endParaRPr lang="en-US" sz="10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5648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564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55119" y="144045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66190"/>
            <a:ext cx="218400" cy="17472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56483"/>
            <a:ext cx="218400" cy="194133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как главный экономический центр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Крупное судостроение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развиты верфи и предприятия, связанные с производством и обслуживанием морской техники. Это поддерживает связь с морскими перевозками района.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Приборостроение и производство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один из лидеров по машиностроению и разработке приборов. Здесь выпускают продукцию, нужную и промышленности, и городскому хозяйству.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учебные заведения и научные центры формируют «мозг» региона. Они помогают создавать новые технологии и готовить специалистов для разных отраслей.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IT-сфера и цифровые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IT-сектора усиливает экономику города и его деловые связи. Цифровые решения поддерживают управление, услуги и современные производства.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связи: порт и Пулково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порт Санкт-Петербург и аэропорт Пулково делают город удобным узлом для перевозок. Речь идёт как о внутрироссийских маршрутах, так и о международных связях.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отраслевые доли (точные проценты могут отличаться по методике расчёта и году).
</a:t>
            </a:r>
            <a:endParaRPr lang="en-US" sz="1039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отраслей хозяйства района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сектора сильнее всего связаны с Санкт-Петербургом, Мурманской и Архангельской областями, формируя «каркас» районной экономики.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заметных направлений специализации показывают многопрофильность района: торговля и промышленность опираются на разные ресурсы и центры.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крупнейшим портам района относятся Усть-Луга, Большой порт Санкт-Петербург, Мурманск, Архангельск и Балтийск — ключевые точки экспорта и импорта.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порты идут разные грузы: нефть, уголь, контейнеры, лес, металл, удобрения и рыба. Это поддерживает работу промышленности и снабжение внутри страны.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обеспечивает транзит между Россией и другими странами и укрепляет внешнеторговые связи района, делая его особенно значимым для торговли.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морские ворота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Северо-Запада связывает железные дороги, автомобильные магистрали, морские линии, трубопроводы и речные пути. Они соединяют Санкт-Петербург с портами, промышленными центрами и приграничными территориями, поддерживая постоянный обмен товарами и людьми.
</a:t>
            </a:r>
            <a:endParaRPr lang="en-US" sz="137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Развитию мешают большие расстояния, суровые природные условия и сложная погода. В северных районах приходится учитывать лед, ветра и длительные периоды холодов, а также высокую стоимость строительства и обслуживания дорог, мостов и портовых сооружений.
</a:t>
            </a:r>
            <a:endParaRPr lang="en-US" sz="1376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 внутри района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844" y="1497250"/>
            <a:ext cx="2953463" cy="263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регионы, их ведущие направления хозяйства и опорные города. Это помогает увидеть, как разные территории дополняют друг друга в рамках общего транспортно-экономического пространства.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специализаций делает район «системой»: портовая и промышленная база дополняется ресурсными отраслями, а сельское хозяйство закрывает потребности городов.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специализаций по учебным материалам и открытым справкам о регионах (без привязки к конкретной статистике).
</a:t>
            </a:r>
            <a:endParaRPr lang="en-US" sz="947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специализации субъектов Северо-Западного района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113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ограничивает выращивание многих культур, поэтому важны молочное животноводство и птицеводство. Близость пригородных ферм помогает регулярно поставлять молоко и мясо в крупные города района.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картофель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развивают картофелеводство, овощеводство и тепличные производства. Это поддерживает стабильные поставки витаминов и свежих овощей, особенно в период прохладного сезона и короткого лета.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Ленинградской и Калининградской областей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Ленинградская и Калининградская области особенно заметны как поставщики молока, мяса, овощей и яиц для Санкт-Петербурга и других городов. Благодаря этому снижается потребность в дальних закупках.
</a:t>
            </a:r>
            <a:endParaRPr lang="en-US" sz="1583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Пригородное хозяйство как страховка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Пригородное сельское хозяйство уменьшает зависимость крупных центров от дальних перевозок продуктов. Когда транспортные условия ухудшаются, местные поставки помогают поддерживать ассортимент и доступность продовольствия.
</a:t>
            </a:r>
            <a:endParaRPr lang="en-US" sz="1555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снабжение городов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оценка для наглядности (с опорой на обобщённые сведения об экологических рисках промышленности и транспорта).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природные ограничения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природы усиливают экологические риски: в холодный период хуже самоочищение вод и воздуха, а инфраструктуре требуется больше затрат на поддержание работы.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рисков возможно, когда модернизируют предприятия и очистные сооружения, обновляют транспортную инфраструктуру и ведут восстановление лесов.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район будет укреплять развитие: от портов к технологиям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направлений развития, обозначенных в схеме: модернизация инфраструктуры, рост перевозок, обновление промышленности и сервисов.
</a:t>
            </a:r>
            <a:endParaRPr lang="en-US" sz="9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известен культурными центрами и памятниками: Санкт-Петербург с музеями, дворцами и театрами дополняют древние города Новгород и Псков. Это формирует поток посетителей круглый год.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территории тоже работают на туризм: Карелия, Кижи, Соловецкие острова и Кольский Север привлекают людей, которым интересны пейзажи и история региона. Маршруты требуют продуманной инфраструктуры.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преимущество — научный потенциал: в районе работают университеты, исследовательские институты и научные центры. Культурное наследие и образование усиливают роль региона не только в экономике, но и в развитии кадров.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культура и наука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и оборонный потенциал района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Мурманск, Северодвинск и арктические территории связаны с Северным морским путём и деятельностью военно-морского флота. Здесь решаются задачи судоходства и освоения северных ресурсов в условиях длительных холодов.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района находятся важные судостроительные предприятия, базы флота и портовые узлы. Их работа связана с ледовыми и погодными ограничениями, поэтому Северо-Запад имеет стратегическое значение для безопасности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оценка для визуализации (без привязки к единой официальной статистике).
</a:t>
            </a:r>
            <a:endParaRPr lang="en-US" sz="1113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стороны района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реальности «минусы» чаще проявляются локально: сильные центры создают нагрузку на среду, а удалённые северные территории требуют больших затрат на инфраструктуру.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развитие опирается на удачное сочетание портов, науки и промышленности. Одновременно необходимо системно снижать экологическую нагрузку и учитывать природные ограничения.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Северо-Западный экономический район соединяет внутренний рынок России с Балтикой и Арктикой. Благодаря этому он помогает доставлять грузы быстрее и поддерживать торговые связи с внешними партнёрами.
</a:t>
            </a:r>
            <a:endParaRPr lang="en-US" sz="129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обеспечивает внешнюю торговлю через морские перевозки и портовую инфраструктуру, а также сильные отрасли — судостроение и высокотехнологичное производство. Дополняют картину лесной комплекс и промышленная переработка сырья.
</a:t>
            </a:r>
            <a:endParaRPr lang="en-US" sz="111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Санкт-Петербург и другие крупные порты: они объединяют логистику, транспортные узлы и научные учреждения. Приграничное положение усиливает значение района как места обмена товарами и технологиями.
</a:t>
            </a:r>
            <a:endParaRPr lang="en-US" sz="1195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остаётся одним из наиболее открытых и многопрофильных регионов страны. Здесь одновременно развиваются транспорт, наука, промышленность, культура и туризм, поэтому экономика сохраняет устойчивость.
</a:t>
            </a:r>
            <a:endParaRPr lang="en-US" sz="1294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Северо-Западный район важен для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Северо-Западный экономический район сочетает выгодное положение, мощные порты, крупные города и разнообразную промышленность с богатым культурным наследием. Его развитие опирается на транспорт, судостроение, лесной комплекс, рыболовство, науку и туризм.
</a:t>
            </a:r>
            <a:endParaRPr lang="en-US" sz="1691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район с морским и международным характером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2026-05-11T22:31:02Z</dcterms:created>
  <dcterms:modified xsi:type="dcterms:W3CDTF">2026-05-11T22:31:02Z</dcterms:modified>
</cp:coreProperties>
</file>