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0950" y="1295208"/>
            <a:ext cx="7122000" cy="157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Опасности при движении в горах
</a:t>
            </a:r>
            <a:endParaRPr lang="en-US" sz="3700" dirty="0"/>
          </a:p>
        </p:txBody>
      </p:sp>
      <p:sp>
        <p:nvSpPr>
          <p:cNvPr id="4" name="Text 1"/>
          <p:cNvSpPr txBox="1"/>
          <p:nvPr/>
        </p:nvSpPr>
        <p:spPr>
          <a:xfrm>
            <a:off x="1010950" y="3050264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таят камнепады, туман, ветер и риск ошибок на тропе.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1010950" y="940375"/>
            <a:ext cx="28725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горы требуют особой осторожности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опасность меняется быстро: погода, высота и рельеф могут усложнить путь за считаные минуты. Даже небольшая ошибка здесь может привести к травме или потере ориентировки.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742" y="1935525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88484" y="1935525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360" y="3438313"/>
            <a:ext cx="234675" cy="26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43952" y="3438313"/>
            <a:ext cx="234675" cy="268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опасности на горной тропе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13426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Камнепад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могут сорваться сверху после дождя, ветра или неосторожного шага выше по склону. Особенно опасны узкие кулуары, осыпи и участки под крутыми стенами.
</a:t>
            </a:r>
            <a:endParaRPr lang="en-US" sz="747" dirty="0"/>
          </a:p>
        </p:txBody>
      </p:sp>
      <p:sp>
        <p:nvSpPr>
          <p:cNvPr id="11" name="Text 3"/>
          <p:cNvSpPr txBox="1"/>
          <p:nvPr/>
        </p:nvSpPr>
        <p:spPr>
          <a:xfrm>
            <a:off x="421890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Скользкая тропа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Мокрые камни, грязь и ручьи после дождя делают путь нестабильным. На таком участке легко поскользнуться, особенно если спешить или не смотреть под ноги.
</a:t>
            </a:r>
            <a:endParaRPr lang="en-US" sz="747" dirty="0"/>
          </a:p>
        </p:txBody>
      </p:sp>
      <p:sp>
        <p:nvSpPr>
          <p:cNvPr id="12" name="Text 4"/>
          <p:cNvSpPr txBox="1"/>
          <p:nvPr/>
        </p:nvSpPr>
        <p:spPr>
          <a:xfrm>
            <a:off x="7081650" y="198700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погоды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в горах может быстро смениться ветром, облаками и дождем. Из-за этого маршрут становится холоднее, сложнее и требует немедленной оценки обстановки.
</a:t>
            </a:r>
            <a:endParaRPr lang="en-US" sz="747" dirty="0"/>
          </a:p>
        </p:txBody>
      </p:sp>
      <p:sp>
        <p:nvSpPr>
          <p:cNvPr id="13" name="Text 5"/>
          <p:cNvSpPr txBox="1"/>
          <p:nvPr/>
        </p:nvSpPr>
        <p:spPr>
          <a:xfrm>
            <a:off x="5599500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пути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усталость и однообразный рельеф мешают заметить развилку или нужный поворот. Если сбиться с тропы, путь домой может стать гораздо длиннее и опаснее.
</a:t>
            </a:r>
            <a:endParaRPr lang="en-US" sz="747" dirty="0"/>
          </a:p>
        </p:txBody>
      </p:sp>
      <p:sp>
        <p:nvSpPr>
          <p:cNvPr id="14" name="Text 6"/>
          <p:cNvSpPr txBox="1"/>
          <p:nvPr/>
        </p:nvSpPr>
        <p:spPr>
          <a:xfrm>
            <a:off x="2729975" y="3482650"/>
            <a:ext cx="14211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 и сильный ветер
</a:t>
            </a:r>
            <a:pPr algn="l" indent="0" marL="0">
              <a:lnSpc>
                <a:spcPct val="115000"/>
              </a:lnSpc>
              <a:buNone/>
            </a:pPr>
            <a:r>
              <a:rPr lang="en-US" sz="3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Гром, молнии и резкие порывы ветра опасны на открытых гребнях и вершинах. В такие моменты лучше сразу искать более безопасное место и не продолжать движение.
</a:t>
            </a:r>
            <a:endParaRPr lang="en-US" sz="74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камни срываются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могут падать после дождя, при сильном ветре или если кто-то выше по склону наступит на неустойчивый участок. Опасность возникает внезапно и требует быстрой реакции.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Камнепад и опасные склоны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риск особенно высок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рискованные места — осыпи, узкие кулуары и зоны под крутыми стенами. Здесь лучше держаться сбоку, внимательно смотреть вверх и не стоять под линией падения камней.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обычно выглядит спокойнее, но в середине дня условия часто становятся менее устойчивыми.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погода в течение дня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показывает, что безопаснее идти рано и планировать возвращение до вечернего ухудшения погоды.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Иллюстративные данные для учебного графика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и перегрев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Переохлаждение возникает, когда тело теряет тепло быстрее, чем успевает его сохранять. Его признаки — дрожь, бледность, вялость и замедленные движения, особенно при ветре и мокрой одежде.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Перегрев чаще появляется на солнце и во время тяжелого подъема. Человек ощущает сильную жажду, головную боль, слабость и тошноту, а двигаться становится заметно труднее.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состояния развиваются быстрее в горах, потому что там сильнее влияет ветер, физическая нагрузка и нехватка воды. Поэтому важно вовремя отдыхать, пить и следить за самочувствием.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 при ухудшении условий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резкой смене погоды или снижении безопасности на маршруте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727576"/>
            <a:ext cx="4418400" cy="6952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связать признаки опасности с безопасным действием.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ситуации и правильные действия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реакция и правильный выбор места часто важнее скорости движения.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безопасности в горах
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ориентации в горах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Сбиться с пути легко на развилке, в тумане или на однообразной осыпи, где все участки кажутся одинаковыми. Ошибка становится вероятнее, когда человек устал или спешит.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потеряться, нужно заранее сверять маршрут с картой и не идти «наугад». Компас или навигатор помогают подтвердить направление, но их нужно использовать внимательно.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местности полезно замечать вершины, перевалы, реку, крупные камни и другие заметные ориентиры. Они помогают понять, где находится группа, и вовремя заметить отклонение от тропы.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и самочувствие человека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большой высоте воздух содержит меньше кислорода, поэтому сердцу и легким приходится работать сильнее. Из-за этого быстрее появляются одышка, головная боль, слабость и тошнота.
</a:t>
            </a:r>
            <a:endParaRPr lang="en-US" sz="934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важно помнить: в горах усталость приходит быстрее, чем на равнине. Если самочувствие ухудшается, нужно снизить темп, отдохнуть и не продолжать подъем через силу.
</a:t>
            </a:r>
            <a:endParaRPr lang="en-US" sz="93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усиливается, когда плохая видимость совпадает со скользким рельефом и спешкой группы.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происходят несчастные случаи в горах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Погодные условия и ошибки на тропе дают наибольший вклад, поэтому главное — заранее снижать риск, а не исправлять последствия.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«Опасности при движении в горах»; доли условные, используются для наглядности.
</a:t>
            </a:r>
            <a:endParaRPr lang="en-US" sz="61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37439" y="2007275"/>
            <a:ext cx="2934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83493" y="2043395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67935" y="2007275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69682" y="2025675"/>
            <a:ext cx="398700" cy="35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62224" y="2007275"/>
            <a:ext cx="391200" cy="3912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Снаряжение для безопасного движения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58575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обувь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Обувь с рифленой подошвой помогает увереннее держаться на мокрых камнях, грязи и неровных участках. Она снижает риск поскользнуться и облегчает движение по длинной тропе.
</a:t>
            </a:r>
            <a:endParaRPr lang="en-US" sz="700" dirty="0"/>
          </a:p>
        </p:txBody>
      </p:sp>
      <p:sp>
        <p:nvSpPr>
          <p:cNvPr id="11" name="Text 3"/>
          <p:cNvSpPr txBox="1"/>
          <p:nvPr/>
        </p:nvSpPr>
        <p:spPr>
          <a:xfrm>
            <a:off x="2257278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Одежда слоями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тонких слоев одежды удобнее одной теплой вещи: их можно снять или надеть по погоде. Так легче не замерзнуть и не перегреться во время подъема.
</a:t>
            </a:r>
            <a:endParaRPr lang="en-US" sz="700" dirty="0"/>
          </a:p>
        </p:txBody>
      </p:sp>
      <p:sp>
        <p:nvSpPr>
          <p:cNvPr id="12" name="Text 4"/>
          <p:cNvSpPr txBox="1"/>
          <p:nvPr/>
        </p:nvSpPr>
        <p:spPr>
          <a:xfrm>
            <a:off x="3931203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Дождевик и головной убор помогают сохранить тепло и сухость, когда погода меняется внезапно. Сухая одежда особенно важна при ветре, тумане и долгом переходе.
</a:t>
            </a:r>
            <a:endParaRPr lang="en-US" sz="700" dirty="0"/>
          </a:p>
        </p:txBody>
      </p:sp>
      <p:sp>
        <p:nvSpPr>
          <p:cNvPr id="13" name="Text 5"/>
          <p:cNvSpPr txBox="1"/>
          <p:nvPr/>
        </p:nvSpPr>
        <p:spPr>
          <a:xfrm>
            <a:off x="5629932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перекус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Запас воды и небольшой перекус поддерживают силы на маршруте. Регулярное питье и простая еда помогают избежать слабости, головной боли и быстрой усталости.
</a:t>
            </a:r>
            <a:endParaRPr lang="en-US" sz="700" dirty="0"/>
          </a:p>
        </p:txBody>
      </p:sp>
      <p:sp>
        <p:nvSpPr>
          <p:cNvPr id="14" name="Text 6"/>
          <p:cNvSpPr txBox="1"/>
          <p:nvPr/>
        </p:nvSpPr>
        <p:spPr>
          <a:xfrm>
            <a:off x="7318724" y="3037175"/>
            <a:ext cx="1257900" cy="121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мелочи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Фонарь, свисток, заряженный телефон, а на сложных участках еще перчатки, палки и каска, помогают сохранить ориентирование, равновесие и повысить безопасность.
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подготовиться к выходу в горы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перед маршрутом: сначала проверяют условия, затем снаряжение и только после этого выходят.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движения в группе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Группа должна идти компактно, чтобы все участники оставались в поле зрения. На тропе не стоит убегать вперед, отставать без причины или менять темп без согласования.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крутых и каменистых местах важно сохранять расстояние, чтобы не задеть идущего впереди и не сбить камни. Это особенно важно на узких участках и осыпях.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привалах проверяют, все ли на месте, и уточняют дальнейшее направление. Если кто-то устал или чувствует себя плохо, решение принимают сразу, не дожидаясь осложнений.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7874" y="1846057"/>
            <a:ext cx="5842652" cy="1529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5125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заметить тревожные изменения самочувствия и выбрать правильное действие до того, как состояние ухудшится.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опасных состояний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4696556" y="4153868"/>
            <a:ext cx="3648600" cy="4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тревожные признаки нельзя игнорировать. Чем раньше остановиться и помочь человеку, тем меньше риск серьезного ухудшения.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3428740"/>
            <a:ext cx="3751500" cy="1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основам безопасности в горах.
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375" y="2951704"/>
            <a:ext cx="8506800" cy="1894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и ориентиры на маршруте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125025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горах нельзя рассчитывать только на телефон: в ущельях, за хребтами и в тумане связь может исчезнуть. Поэтому заранее записывают номера взрослых и спасателей.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482698" y="1873701"/>
            <a:ext cx="27726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Бумажная карта, компас и знание заметных ориентиров помогают не потеряться, даже если навигатор не работает. Полезно запоминать вершины, перевалы, реки и крупные камни.
</a:t>
            </a:r>
            <a:endParaRPr lang="en-US" sz="974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получил травму или отстал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падении, боли или кровотечении группа сразу останавливается. Нельзя продолжать путь отдельно, потому что пострадавший может быстро устать, замерзнуть или потерять силы.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проверяют, может ли человек двигаться, нормально ли он дышит и не нужен ли ему отдых. Спокойная проверка помогает понять, насколько ситуация серьезна.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Оставлять человека одного в горах опасно: погода меняется быстро, а помощь может задержаться. Лучше оставаться рядом и ждать решения ответственных взрослых.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есть потеря сознания, сильное кровотечение или человек не может идти, вызывают взрослых и спасателей. В таких случаях время особенно важно.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Плавный темп помогает сохранять силы и внимательность на протяжении всего маршрута.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движения по тропе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важными становятся внимание и регулярное питье, а слишком высокая скорость повышает утомление и риск ошибок.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 теме «Безопасное движение в горах»; значения условные, для наглядного сравнения.
</a:t>
            </a:r>
            <a:endParaRPr lang="en-US" sz="61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главных правила безопасности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 за погодой и не продолжай маршрут, если начались гроза, густой туман, сильный ветер или ливень. В горах ухудшение условий происходит быстро, поэтому решение нужно принимать сразу.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сходи с тропы, не подходи к краю обрыва и держись подальше от мест, где возможен камнепад. На камнях и осыпях опасен даже один неосторожный шаг.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Берите воду, теплую одежду, карту и идите на сложный маршрут только с ответственным взрослым. Подготовка и спокойный выбор безопасного решения важнее скорости и желания дойти любой ценой.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в горах начинается заранее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становятся безопаснее, когда человек готовится, внимательно смотрит по сторонам и не спорит с погодой. Заранее продуманный маршрут, подходящее снаряжение и дисциплина спасают от многих ошибок.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2026-05-20T22:35:46Z</dcterms:created>
  <dcterms:modified xsi:type="dcterms:W3CDTF">2026-05-20T22:35:46Z</dcterms:modified>
</cp:coreProperties>
</file>