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Вулканизм: что происходит в недрах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— выход магмы, газов и пепла на поверхность, который меняет рельеф и жизнь вокруг.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вулканы бывают в одних местах чаще, чем в других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вулканов возникает на границах литосферных плит. Особенно много их по краям Тихого океана, в Тихоокеанском огненном поясе. В трещинах коры магма поднимается к поверхности, потому что в глубине очень жарко.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6550" y="3266100"/>
            <a:ext cx="2511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3700" y="1507400"/>
            <a:ext cx="2790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600" y="1507400"/>
            <a:ext cx="2790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60550" y="1507400"/>
            <a:ext cx="1953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83850" y="3266100"/>
            <a:ext cx="1674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вулкан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конус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конус формируется слоями изверженных материалов. Пепел, обломки пород и остывшие потоки лавы накапливаются и постепенно создают гору с характерным рельефом.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 — углубление на вершине. Через него наружу выходят лава, пепел и газы. Размер и форма кратера зависят от того, как часто и каким образом происходят извержения.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Магматический очаг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магматическом очаге скапливается расплавленная порода. Именно отсюда начинается «путь» магмы: давление постепенно растёт, а расплав накапливается перед выходом наружу.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Жерло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Жерло — это канал внутри вулкана. По нему магма поднимается вверх, когда для этого становится достаточно силы давления. По сути, это главный «трубопровод» вулкана.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Лава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Лава — это магма, которая уже оказалась на поверхности. При остывании она превращается в твёрдую породу и может образовывать лавовые потоки, постепенно растягиваясь по склонам.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вулканы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Стратовулканы и шлаковые конусы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Стратовулканы, или слоистые вулканы, состоят из слоёв лавы и пепла и часто похожи на высокие горы. Шлаковые конусы — небольшие вулканы с крутыми склонами, которые образуются быстрее. Форма зависит от свойств магмы и количества газов.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Щитовые вулканы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Щитовые вулканы имеют широкую форму и пологие склоны. Их лава обычно жидкая и растекается далеко, поэтому вулкан выглядит как большой «щит».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действующих вулканов связана с районами вокруг Тихого океана. Другие зоны активности встречаются, но обычно менее многочисленны.
</a:t>
            </a:r>
            <a:endParaRPr lang="en-US" sz="1037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курса географии; карты зон вулканизма по материалам учебных атласов и справочников (точные проценты не приведены).
</a:t>
            </a:r>
            <a:endParaRPr lang="en-US" sz="7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частях Земли вулканы встречаются чаще всего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вулканизма вокруг Тихого океана подтверждает связь извержений с движением литосферных плит и разломами. Горячие точки встречаются реже, но дают отдельные очаги активности.
</a:t>
            </a:r>
            <a:endParaRPr lang="en-US" sz="9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запускает извержение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начинается, когда давление газов в магме становится слишком большим для окружающих пород. Магма поднимается по трещинам, и расплав скапливается под землёй, создавая «пробку» перед выходом.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магме много газов, растёт риск резкого, взрывного извержения. Газам нужен выход, и они могут разрывать породы быстрее, чем успевает подняться расплав.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извержением часто появляются слабые землетрясения и усиливается выход газов. Иногда меняется форма поверхности: появляются небольшие деформации склонов и трещины.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извержение вулкана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последовательность процессов в магме и породах по мере нарастания давления.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выбрасывает вулкан во время извержения
</a:t>
            </a:r>
            <a:endParaRPr lang="en-US" sz="2852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Лава вытекает из жерла и затем остывает, превращаясь в твёрдую породу. Она обычно движется медленнее, чем другие опасные явления, но может перекрывать пути и разрушать строения.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пепел состоит из очень мелких частиц камня и стекла. Он разносится ветром на большие расстояния и мешает дыханию, загрязняет воду и может выводить технику из строя.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газы бывают разными: среди них встречаются водяной пар, углекислый газ и сернистые соединения. Даже небольшие концентрации могут ухудшать самочувствие, а вблизи кратера опасны особенно.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бомбы — крупные раскалённые куски породы, которые выбрасываются в воздух при взрывном выбросе. Они могут падать на склоны и в окрестности, представляя серьёзную угрозу людям.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751042"/>
            <a:ext cx="4133400" cy="19633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извержения в истории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вулканов с указанием места, года и основных последствий показывают масштаб воздействия вулканизма на людей и окружающую среду.
</a:t>
            </a:r>
            <a:pPr algn="l" indent="0" marL="0">
              <a:lnSpc>
                <a:spcPct val="150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демонстрируют: характер извержения различается, но последствия затрагивают территории далеко за пределами самого вулкана — от разрушений до изменений погоды.
</a:t>
            </a:r>
            <a:pPr algn="l" indent="0" marL="0">
              <a:lnSpc>
                <a:spcPct val="150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научно-популярных справочников и учебных материалов по вулканологии.
</a:t>
            </a:r>
            <a:endParaRPr lang="en-US" sz="10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рядом с вулканами
</a:t>
            </a:r>
            <a:endParaRPr lang="en-US" sz="3383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селятся возле вулканов из-за плодородных почв: со временем вулканические породы выветриваются и становятся подходящими для растений. Земля вокруг вулканов часто бывает очень «урожайной» для сельского хозяйства.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в вулканических районах встречаются горячие источники и геотермальная энергия, а ещё развит туризм. Но рядом с вулканами есть риски: пеплопады, потоки лавы и необходимость эвакуации при 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Текучесть магмы влияет на то, как поведёт себя лава: чем она жиже, тем легче растекается. Газам в густой магме труднее выходить, поэтому извержения нередко бывают взрывными.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шкала (безразмерная), основанная на типичных различиях вязкости и поведения лавы; данные обобщены по школьным курсам геологии.
</a:t>
            </a:r>
            <a:endParaRPr lang="en-US" sz="786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магма бывает разной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тенденцию: базальтовая магма обычно более жидкая, а риолитовая — более густая. Это помогает объяснить различия в характере извержений.
</a:t>
            </a:r>
            <a:endParaRPr lang="en-US" sz="9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975" y="1426093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00" y="1419463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8975" y="141945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175" y="3188388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08800" y="3188388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наблюдают за вулканами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9020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Сейсмографы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58750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Сейсмографы ловят слабые толчки. Их вызывают движения магмы и заполняющихся ею трещин, поэтому по частоте и силе землетрясений учёные судят о нарастании активности.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834675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наблюдения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191375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видеть изменения поверхности на расстоянии: рост купола вулкана, деформацию склонов и расширение трещин. Это особенно важно там, куда трудно быстро добраться людям.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7448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и измерения смещений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101550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GPS фиксируют даже небольшие перемещения грунта. Если точка на склоне постепенно уходит в сторону магматического канала, это становится заметным по данным измерений.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902050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снимки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58750" y="3602850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снимки показывают зоны, где температура меняется быстрее обычного. Локальное потепление может означать выход горячих газов или подъём магмы ближе к поверхности.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3834675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вулканических газов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3191375" y="3602850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лабораториях и на месте измеряют состав и количество газов. Усиление выхода и изменение соотношений веществ часто предупреждают о подготовке к извержению раньше, чем появится пепел.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предупреждения: от наблюдения до защиты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логическую цепочку действий служб мониторинга и спасателей и построена по общим принципам вулканического контроля.
</a:t>
            </a:r>
            <a:endParaRPr lang="en-US" sz="2885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вулканы и новые острова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подушечных лав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застывании под водой лава дробится на округлые тела. Их называют подушечными лавами, потому что форма действительно напоминает «подушки».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вулканического сооружения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накапливается достаточно породы, вершина подводного вулкана может подняться над водой. Так возникают цепочки островов и могут появляться горячие источники.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Подводное извержение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океана из трещин поднимается расплавленная порода. Она охлаждается водой и начинает формировать отдельные участки новой коры.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медленном движении лава разрушает всё на пути. Пепел особенно коварен: он ухудшает видимость, загрязняет воду и может повреждать технику.
</a:t>
            </a:r>
            <a:endParaRPr lang="en-US" sz="105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шкала (безразмерная) по принципам «скорость–время реакции»; качественные характеристики взяты из школьного курса вулканологии.
</a:t>
            </a:r>
            <a:endParaRPr lang="en-US" sz="757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разные вулканические явления
</a:t>
            </a:r>
            <a:endParaRPr lang="en-US" sz="303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шкале скорости воздействия самые опасные — пирокластические потоки и лахары: у людей меньше времени, чтобы уйти. Газы опасны из-за влияния на дыхание и здоровье.
</a:t>
            </a:r>
            <a:endParaRPr lang="en-US" sz="9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вулканических районов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районы дают сырьё и энергию: из пород получают базальт, пемзу и сернистые соединения, а горячая вода и геотермальные источники используются для отопления и производства энергии.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природные преимущества: гейзеры, тёплые источники и необычные ландшафты привлекают туристов. Строительные материалы делают из вулканических пород, поэтому местная геология становится ресурсом.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5385" y="1648750"/>
            <a:ext cx="3845431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 разнообразие вулканов: разные высоты, типы строения и режим активности. Таблица помогает сравнить их по ключевым признакам.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«активность» не зависит напрямую от высоты: и высокие, и сравнительно низкие вулканы могут регулярно проявлять себя.
</a:t>
            </a:r>
            <a:endParaRPr lang="en-US" sz="1182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сведения из общеизвестных энциклопедий и географических баз данных (точные значения высот могут отличаться в разных источниках).
</a:t>
            </a:r>
            <a:endParaRPr lang="en-US" sz="709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вулканы мира
</a:t>
            </a:r>
            <a:endParaRPr lang="en-US" sz="3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 и сернистые вещества в атмосфере уменьшают поступление солнечного света, поэтому температура может временно падать.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1815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крупного извержения в 1815 году в мире наблюдали заметное похолодание, которое запомнили как «год без лета».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об изменениях климата после извержения вулкана Тамбора (1815 год), описанные в учебных и научно-популярных обзорах.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при жизни рядом с вулканом
</a:t>
            </a:r>
            <a:endParaRPr lang="en-US" sz="3045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Опирайтесь на карты опасности и местные инструкции. Особенно внимательно относитесь к запретным зонам: они обозначают территории, куда могут прийти потоки и пепел.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Составьте запас воды, подготовьте маски и заранее знайте маршруты эвакуации. В долинах рек и у подножия склонов риски выше из‑за возможных лахаров и селевых потоков.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сообщениями спасательных служб и не игнорируйте признаки усиления активности. Лучше подготовиться заранее, чем пытаться «переждать», когда угроза становится реальной.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Вулканизм: сила Земли и необходимость готовности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показывает, как внутренняя энергия Земли выходит на поверхность и меняет рельеф. Вулканы создают новые породы, почвы и острова, но также несут угрозы. Наблюдение, карты опасности и готовность к эвакуации снижают риски.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2026-05-12T23:01:37Z</dcterms:created>
  <dcterms:modified xsi:type="dcterms:W3CDTF">2026-05-12T23:01:37Z</dcterms:modified>
</cp:coreProperties>
</file>