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17. Art and Culture: ключевая тема и лексический фокус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культура помогают говорить о мире точнее, глубже и убедительнее.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83" y="1074325"/>
            <a:ext cx="4430034" cy="347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раздел Art and Culture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объединяет чтение, обсуждение и письмо о музеях, театре, кино, музыке и литературе, а также развивает умение описывать, сравнивать и оценивать культурные явления на английском 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700" y="1507400"/>
            <a:ext cx="2790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00" y="1507400"/>
            <a:ext cx="2232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2650" y="1507400"/>
            <a:ext cx="2511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3850" y="3266100"/>
            <a:ext cx="1674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искусство важно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эмпатию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музыку, литературу, театр и кино человек лучше понимает переживания других людей. Так развивается эмпатия — важное качество для общения в школе и в обществе.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Заставляет задуматься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поднимает социальные и нравственные вопросы, не давая готовых ответов. Оно побуждает зрителя или читателя анализировать, сопоставлять позиции и формировать собственное мнение.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Выражает эмоции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помогает передавать чувства, которые трудно выразить обычной речью. Через образ, звук, движение или слово человек делится личным опытом и делает его понятным другим.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память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искусства фиксируют события, идеи и ценности своего времени. Благодаря им можно увидеть, как жили, думали и спорили люди в разных исторических эпохах.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воображение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 искусством расширяет кругозор и тренирует способность видеть ситуацию с разных сторон. Это особенно важно для подростков, которые учатся понимать сложность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искусства и лексика для описания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искусства имеет собственные опорные слова, которые помогают точно говорить о форме, содержании и впечатлении.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меняется в зависимости от вида искусства, поэтому для точного описания важно знать его характерные признаки и ключевые термины.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тема Unit 17. Art and Culture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Cultural heritage: как сохраняется прошлое
</a:t>
            </a:r>
            <a:endParaRPr lang="en-US" sz="3111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как пространство памяти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соединяют историю, искусство и образование в одном пространстве. Здесь предметы прошлого становятся доступными для изучения, а посетитель видит, как культура передаётся следующим поколениям через хранение и展示 экспонатов.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 исторические центры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старые здания и исторические центры городов помогают сохранить материальные следы прошлого. Они напоминают, что культурное наследие — это не только красивые объекты, но и живая связь времён, которую нужно беречь.
</a:t>
            </a:r>
            <a:endParaRPr lang="en-US" sz="1178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которые продолжаются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предметами особую ценность имеют обычаи, национальная одежда, ремёсла и праздники. Такие формы наследия не стоят за стеклом витрины, но живут в повседневной практике и поддерживают культурную преемственность.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каналы дают быстрый доступ к контенту, а офлайн-форматы чаще выбирают для особого опыта и личного интереса.
</a:t>
            </a:r>
            <a:endParaRPr lang="en-US" sz="128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теме Unit 17. Art and Culture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подростки потребляют культуру сегодня
</a:t>
            </a:r>
            <a:endParaRPr lang="en-US" sz="300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спрос сосредоточен в цифровой среде, но традиционные формы сохраняют ценность как более глубокий и осознанный культурный опыт.
</a:t>
            </a:r>
            <a:endParaRPr lang="en-US" sz="11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Culture and identity: язык, традиции и самовыражение
</a:t>
            </a:r>
            <a:endParaRPr lang="en-US" sz="2786" dirty="0"/>
          </a:p>
        </p:txBody>
      </p:sp>
      <p:sp>
        <p:nvSpPr>
          <p:cNvPr id="11" name="Text 2"/>
          <p:cNvSpPr txBox="1"/>
          <p:nvPr/>
        </p:nvSpPr>
        <p:spPr>
          <a:xfrm>
            <a:off x="5444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идентичность начинается с семьи, языка и раннего опыта. Через них подросток узнаёт свои корни, background и values, а затем учится говорить о том, что его определяет.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18668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к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помогают чувствовать себя частью сообщества: класса, школы, города или страны. Слова belonging и customs особенно полезны, когда нужно описать связь человека с коллективом.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98044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Самовыражение подростка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культура становится способом показать вкус и индивидуальность. Музыка, одежда, любимые книги и символы отражают личный выбор, а не только семейное наследие.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77330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блюда, костюмы и музыка делают культуру узнаваемой. Такие детали позволяют сравнивать разные страны и обсуждать, как традиции сохраняются и меняются со временем.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516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обсуждения этой темы нужны слова identity, roots, heritage, customs и values. Они позволяют говорить не только о фактах, но и о смысле культурной принадлежности.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произведение искусства становится общественно значимым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 замысла автора до реакции аудитории и культурной оценки.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9688" y="265825"/>
            <a:ext cx="4395925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 as art: форма, функция и стиль
</a:t>
            </a:r>
            <a:endParaRPr lang="en-US" sz="3171" dirty="0"/>
          </a:p>
        </p:txBody>
      </p:sp>
      <p:sp>
        <p:nvSpPr>
          <p:cNvPr id="10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350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одновременно решает практические задачи и создаёт художественный образ. Здание должно быть удобным, но также может выражать идею, статус эпохи и эстетические предпочтения общества.
</a:t>
            </a:r>
            <a:endParaRPr lang="en-US" sz="987" dirty="0"/>
          </a:p>
        </p:txBody>
      </p:sp>
      <p:sp>
        <p:nvSpPr>
          <p:cNvPr id="12" name="Text 3"/>
          <p:cNvSpPr txBox="1"/>
          <p:nvPr/>
        </p:nvSpPr>
        <p:spPr>
          <a:xfrm>
            <a:off x="6350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архитектуры полезны слова symmetrical, monumental, elegant и innovative. Они помогают говорить о пропорциях, масштабе, деталях и общем впечатлении от здания.
</a:t>
            </a:r>
            <a:endParaRPr lang="en-US" sz="1021" dirty="0"/>
          </a:p>
        </p:txBody>
      </p:sp>
      <p:sp>
        <p:nvSpPr>
          <p:cNvPr id="13" name="Text 4"/>
          <p:cNvSpPr txBox="1"/>
          <p:nvPr/>
        </p:nvSpPr>
        <p:spPr>
          <a:xfrm>
            <a:off x="635000" y="36744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стили
</a:t>
            </a:r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Готика, классицизм, модернизм и хай-тек показывают, как менялись представления о красоте и функции. Каждый стиль связан с определёнными материалами, формами и принципами организации пространства.
</a:t>
            </a:r>
            <a:endParaRPr lang="en-US" sz="981" dirty="0"/>
          </a:p>
        </p:txBody>
      </p:sp>
      <p:sp>
        <p:nvSpPr>
          <p:cNvPr id="14" name="Text 5"/>
          <p:cNvSpPr txBox="1"/>
          <p:nvPr/>
        </p:nvSpPr>
        <p:spPr>
          <a:xfrm>
            <a:off x="28449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эпохой
</a:t>
            </a:r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отражает уровень технологий, общественные идеалы и культурные приоритеты времени. По ней можно судить не только о вкусах, но и о способе жизни людей.
</a:t>
            </a:r>
            <a:endParaRPr lang="en-US" sz="1002" dirty="0"/>
          </a:p>
        </p:txBody>
      </p:sp>
      <p:sp>
        <p:nvSpPr>
          <p:cNvPr id="15" name="Text 6"/>
          <p:cNvSpPr txBox="1"/>
          <p:nvPr/>
        </p:nvSpPr>
        <p:spPr>
          <a:xfrm>
            <a:off x="28449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изучать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старых и новых зданий учит замечать, как искусство входит в повседневную среду. Это развивает наблюдательность и помогает говорить о городе точнее и содержательнее.
</a:t>
            </a:r>
            <a:endParaRPr lang="en-US" sz="98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Literature in English: жанры и культурная ценность
</a:t>
            </a:r>
            <a:endParaRPr lang="en-US" sz="2786" dirty="0"/>
          </a:p>
        </p:txBody>
      </p:sp>
      <p:sp>
        <p:nvSpPr>
          <p:cNvPr id="10" name="Text 2"/>
          <p:cNvSpPr txBox="1"/>
          <p:nvPr/>
        </p:nvSpPr>
        <p:spPr>
          <a:xfrm>
            <a:off x="695350" y="2099401"/>
            <a:ext cx="1492045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 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тексты сохраняют язык, представления о добре и зле, а также социальные конфликты своей эпохи. Через них можно понять, как менялось общество и мышление людей.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255397" y="2099401"/>
            <a:ext cx="1492045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чаще всего изучают poetry, prose, drama, novel и short story. Каждый жанр по-своему организует сюжет, образ героя и авторскую интонацию.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15384" y="2099401"/>
            <a:ext cx="1492045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литературой развивает чтение, словарный запас и умение замечать детали. Ученик учится обсуждать character, setting, conflict и message без простого пересказа.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75372" y="2099401"/>
            <a:ext cx="1492045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аргументированного ответа нужны слова symbolism, narrator, theme и author’s idea. Они помогают объяснять, как форма и содержание создают общий смысл произведения.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935233" y="2099401"/>
            <a:ext cx="1491967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не только знакомит с классическими текстами, но и помогает увидеть связь между личным опытом и историческим контекстом. Поэтому она остаётся важной частью гуманитарного 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Записи, радио и стриминговые сервисы не только меняли способы слушать музыку, но и ускоряли появление новых жанров.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 основе общих исторических тенденций развития музыки; данные иллюстративные.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 across time: развитие жанров и технологий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технологическая поддержка, тем быстрее растёт доступность музыки и её массовая популярность.
</a:t>
            </a:r>
            <a:endParaRPr lang="en-US" sz="12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 — рождение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возникает как живое коллективное действие: актёры, текст и зрители находятся в одном пространстве, а смысл создаётся через непосредственный отклик публики.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 — появление кино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добавляет монтаж, смену планов и возможность сохранять спектакль в записи, превращая историю в визуальное искусство для более широкой аудитории.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 — расширение выразительных средств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цвет, свет и спецэффекты усиливают эмоциональное воздействие фильма, тогда как театр сохраняет ценность живого контакта и неповторимости каждого показа.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Онлайн-платформы, трансляции и записи делают оба вида искусства доступнее, но особенно меняют кино, которое легко распространяется и пересматривается в любое время.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сцены к экрану: как развивались театр и кино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11316"/>
            <a:ext cx="3856200" cy="15254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меняются носитель, скорость распространения, участие пользователя и условия сохранности культурного содержания.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культура расширяет доступ и участие, но традиционные формы остаются важными для устойчивого сохранения наследия.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традиционной и цифровой культуры.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и цифровая культура: сравнение форм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культура в повседневной жизни
</a:t>
            </a:r>
            <a:endParaRPr lang="en-US" sz="3108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которые помнят поколения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деревенском празднике звучит старая песня, которую знают дети и взрослые. Её поют без нот, передавая мелодию и слова от старших к младшим. Так oral storytelling и folk music сохраняют память семьи и всего сообщества.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как язык традиции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мастерской на ярмарке ремесленник расписывает деревянную игрушку и объясняет каждый узор. Рядом стоят изделия, handmade objects которых показывают, как повседневный труд превращается в культурный знак и узнаваемый символ региона.
</a:t>
            </a:r>
            <a:endParaRPr lang="en-US" sz="1131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 народном костюме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national festival участники надевают traditional costumes, готовят угощения и исполняют обрядовые танцы. Такие сцены ясно показывают, что folk culture живёт не только в книгах, но и в обычной жизни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выбирают форматы, которые можно быстро обсудить, переслать друзьям и встроить в повседневную коммуникацию.
</a:t>
            </a:r>
            <a:endParaRPr lang="en-US" sz="127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 основе обобщённых мотивов культурного потребления подростков; данные иллюстративные.
</a:t>
            </a:r>
            <a:endParaRPr lang="en-US" sz="968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teenagers engage with culture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для подростка — это одновременно отдых, общение и способ показать собственные интересы.
</a:t>
            </a:r>
            <a:endParaRPr lang="en-US" sz="12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защищают культурное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сохранения объекта культуры: от выявления и правовой защиты до реставрации, хранения и просвещения.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анализировать произведение искусства
</a:t>
            </a:r>
            <a:endParaRPr lang="en-US" sz="2998" dirty="0"/>
          </a:p>
        </p:txBody>
      </p:sp>
      <p:sp>
        <p:nvSpPr>
          <p:cNvPr id="11" name="Text 2"/>
          <p:cNvSpPr txBox="1"/>
          <p:nvPr/>
        </p:nvSpPr>
        <p:spPr>
          <a:xfrm>
            <a:off x="5444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тему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о чём говорит произведение: о чувствах, конфликте, памяти, обществе или личном выборе. Это помогает отделить общий сюжет от главной идеи автора.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18668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Разберите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обратить внимание на композицию, ритм, символы, цвет, язык или сценическое решение. Именно форма показывает, каким способом автор создаёт нужное впечатление.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98044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Учтите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произведение по-разному читается в зависимости от эпохи, страны и культурного опыта зрителя. Исторический фон уточняет смысл и снимает поверхностные оценки.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77330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Формулируйте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ответа полезны выражения I think, in my opinion и the message is. Они помогают не просто сказать, нравится ли работа, а объяснить, почему она кажется важной или спорной.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516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Подкрепляйте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критическая реакция опирается на примеры из текста, картины или фильма. Так оценка становится аргументированной и показывает самостоятельное мышление.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обмен в глобальном мире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без границ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городе проходят дни национальных культур: на площади звучат разные языки, а рядом стоят павильоны с музыкой, едой и танцами. Такой festival показывает, как global exchange помогает людям узнавать local traditions и сравнивать их без стереотипов.
</a:t>
            </a:r>
            <a:endParaRPr lang="en-US" sz="1171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путешествует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переведённый на несколько языков, попадает в школьную библиотеку в другой стране и получает новых читателей. Translation делает литературу частью worldwide conversation, но сохраняет авторский голос и культурную память, связанную с original text.
</a:t>
            </a:r>
            <a:endParaRPr lang="en-US" sz="1114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на карте мира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Посетитель смотрит на world map у входа в музей и видит, откуда приехали экспонаты и гости. Museum exchange объединяет diverse audiences, но одновременно напоминает, что культурный influence работает в обе стороны.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15163"/>
            <a:ext cx="4133400" cy="16351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 жизни подростка: польза и риски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культурный опыт приносит развитие, но требует осознанного выбора и критического обсуждения.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искусства возрастает, когда подросток не только потребляет контент, но и осмысляет его и сопоставляет с реальным опытом.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эффектов культурного потребления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17. Art and Culture: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17 показывает, что искусство формирует память, ценности и язык общения. Умение говорить о heritage, identity и creativity помогает уверенно обсуждать культуру на английском и в повседневной жизни.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2026-05-31T16:07:22Z</dcterms:created>
  <dcterms:modified xsi:type="dcterms:W3CDTF">2026-05-31T16:07:22Z</dcterms:modified>
</cp:coreProperties>
</file>