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ислама и Арабский халифат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новая вера объединила Аравию и создала огромную державу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Аравия до ислама: мир племён и караванов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VII веке Аравия была землёй пустынь, кочевников и торговых путей. Мекка привлекала караваны, а Кааба объединяла святыни разных племён. Здесь рядом жили язычники, иудеи и христиане.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570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Мекке родился Мухаммед. Он рано осиротел и в юности зарабатывал торговлей, познавая жизнь арабских городов и караванных путей.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откровения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начал проповедовать единого Бога, милосердие и честность. Его речи постепенно собрали первых последователей, но вызвали сопротивление богатых жителей Мекки.
</a:t>
            </a:r>
            <a:endParaRPr lang="en-US" sz="1369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610 год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исламскому преданию, в пещере Хира Мухаммед получил первое откровение. Это событие стало началом ислама как новой религии и учения.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Мухаммеда к новой религии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откровения и Коран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мусульмане считают словом Бога, переданным Мухаммеду через ангела Джибриля. Его тексты стали основой веры, молитвы и повседневных правил для верующих.
</a:t>
            </a:r>
            <a:endParaRPr lang="en-US" sz="1191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 единобожию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проповеди учили поклоняться только Аллаху, быть честными, помогать бедным и избегать несправедливости. Эти идеи были понятны простым людям и важны для общества.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последователи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Мекке новую веру сначала приняли немногие. Они верили в Мухаммеда, хотя влиятельные жители города часто отвергали его учение и опасались перемен.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знати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торговцы и вожди племён видели в новой религии угрозу своим обычаям и влиянию. Поэтому они выступали против Мухаммеда и его сторонников.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Хиджра и рождение общины уммы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преследований в Мекке до превращения Медины в центр новой общины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0" y="112692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75" y="113492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9350" y="1134925"/>
            <a:ext cx="246600" cy="21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2725" y="3284800"/>
            <a:ext cx="205800" cy="235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01400" y="3284800"/>
            <a:ext cx="176400" cy="235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ислама: пять столпов веры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Шахада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единства Аллаха и пророческой миссии Мухаммеда — главный символ принадлежности к исламу. Эта формула выражает самую суть веры и произносится в важные моменты жизни.
</a:t>
            </a:r>
            <a:endParaRPr lang="en-US" sz="1069" dirty="0"/>
          </a:p>
        </p:txBody>
      </p:sp>
      <p:sp>
        <p:nvSpPr>
          <p:cNvPr id="16" name="Text 3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Закят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помощь нуждающимся показывает, что вера связана не только с молитвой, но и с заботой о людях. Так укреплялись солидарность и справедливость в обществе.
</a:t>
            </a:r>
            <a:endParaRPr lang="en-US" sz="1157" dirty="0"/>
          </a:p>
        </p:txBody>
      </p:sp>
      <p:sp>
        <p:nvSpPr>
          <p:cNvPr id="17" name="Text 4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Хадж в Мекку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к Каабе объединяет мусульман разных стран и напоминает о священном центре ислама. Для многих верующих это одна из самых важных духовных целей.
</a:t>
            </a:r>
            <a:endParaRPr lang="en-US" sz="1143" dirty="0"/>
          </a:p>
        </p:txBody>
      </p:sp>
      <p:sp>
        <p:nvSpPr>
          <p:cNvPr id="18" name="Text 5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Намаз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Пятикратная молитва напоминает верующему о Боге в течение дня. Она дисциплинирует человека и соединяет личную жизнь с религиозным порядком общины.
</a:t>
            </a:r>
            <a:endParaRPr lang="en-US" sz="1171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в Рамадан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месяц Рамадан мусульмане воздерживаются от еды и питья днём. Пост учит терпению, самоконтролю и вниманию к тем, кому живётся труднее.
</a:t>
            </a:r>
            <a:endParaRPr lang="en-US" sz="11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Мухаммед объединил Аравию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Лидер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хиджры Мухаммед стал не только пророком, но и руководителем мусульман. В Медине его авторитет помогал решать споры и укреплять порядок в новой общине.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Возвращение в Мекку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630 году мусульмане вошли в Мекку без разрушения города. Кааба была очищена от идолов, а священный центр Аравии оказался связан с исламом.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Единство полуострова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жизни Мухаммеда большинство арабских племён признало новую веру и власть общины. Так религия стала основой объединения Аравии.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после смерти Мухаммеда новая община сохранила единство и превратилась в государство.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первых халифах были одновременно сохранены вера, порядок и политическая власть, а государство окончательно оформилось.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раннего халифата, VII век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халифы и их достижения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арабы быстро побеждали в войнах VII 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войска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отряды быстро передвигались и действовали согласованно. Это помогало им неожиданно появляться в нужном месте и успешно вести войну в пустынных и пограничных районах.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 Персия долго воевали друг с другом и истощили силы. Поэтому они встретили арабов слабее, чем могли бы в мирное время.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завоёванных землях местным жителям разрешали сохранять религию и обычаи, если они признавали власть халифа и платили налоги. Это снижало сопротивление.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 пользу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части населения новая власть означала более предсказуемые правила и меньшие поборы, чем при прежних правителях. Поэтому переход под власть халифата нередко проходил быстрее.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Арабского халифата в VII–VIII веках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шёл поэтапно: сначала объединение Аравии, затем соседние области Ближнего Востока, позже Иран и дальше к западу и востоку.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столетие халифат превратился из арабского объединения в огромную державу, охватившую три континентальных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завоеваний Арабского халифата, VII–VIII века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Дамаск и Багдад — города, где решалась судьба халифата
</a:t>
            </a:r>
            <a:endParaRPr lang="en-US" sz="2205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Дамаск — центр власти Омейядов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столицей халифата стал Дамаск, город превратился в политическое сердце огромной державы. Здесь находились дворцы правителей, канцелярии и военные службы, а на улицах кипела жизнь караванов и мастерских.
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 — столица учёных и купцов
</a:t>
            </a:r>
            <a:pPr algn="ctr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Аббасидах главную роль начал играть Багдад. Он стал городом, где рядом с дворцами халифов работали базары, ремесленные кварталы и библиотеки, а по рекам и дорогам шёл оживлённый обмен товарами и идеями.
</a:t>
            </a:r>
            <a:endParaRPr lang="en-US" sz="1128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пересечении путей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города росли благодаря выгодному положению на торговых маршрутах. Через них проходили караваны с тканями, металлами, специями и книгами, поэтому мечети, рынки и стены городов отражали богатство халифата.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огромной державой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 наместники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делили на области, которыми управляли наместники халифа. Они следили за порядком, собирали налоги и передавали распоряжения из центра в дальние земли.
</a:t>
            </a:r>
            <a:endParaRPr lang="en-US" sz="1303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гарнизоны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содержания армии и управления городами использовали налоги и военные гарнизоны. Это помогало удерживать власть в завоёванных областях и быстро подавлять мятежи.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монета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денежная система облегчала торговлю между разными частями государства. Купцы могли свободно вести дела, а власть — точнее собирать доходы и контролировать обмен.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арабский язык стал главным языком документов, переписки и науки. Это помогало соединять людей разных народов в одном государстве и понимать решения власти.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942133"/>
            <a:ext cx="4336500" cy="10394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Омейяды и Аббасиды: сравнение династий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цели и облик халифата при двух династиях.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Омейяды укрепили и расширили халифат, а Аббасиды превратили его в крупный центр науки, торговли и культуры.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раннего Арабского халифата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00" y="2023075"/>
            <a:ext cx="246600" cy="2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75" y="202307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950" y="2015075"/>
            <a:ext cx="2058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525" y="2023075"/>
            <a:ext cx="246600" cy="21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развивалось в эпоху расцвета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развивали вычисления, алгебру и практические способы измерений. Их труды помогали торговцам, архитекторам и чиновникам решать повседневные задачи точнее и быстрее.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звёздами нужны были для календаря, времени молитв и навигации. Астрономы создавали таблицы и приборы, которые упрощали ориентирование в пути.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халифата изучали болезни, лекарства и строение человека. Переведённые и собственные труды врачей использовали в больницах и при обучении будущих медиков.
</a:t>
            </a:r>
            <a:endParaRPr lang="en-US" sz="1462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знакомили читателей с наследием греков, персов и индийцев. Благодаря этому в халифате соединялись разные научные традиции и появлялись новые идеи.
</a:t>
            </a:r>
            <a:endParaRPr lang="en-US" sz="14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городах халифата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вокруг мечети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города обычно стояла мечеть, а рядом располагались рынок, мастерские и места для встреч. Отсюда начиналась городская жизнь, связанная с молитвой, торговлей и управлением.
</a:t>
            </a:r>
            <a:endParaRPr lang="en-US" sz="1140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базара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продавали ткани, специи, посуду, металлы и книги. Базар был не только местом покупок, но и пространством, где люди узнавали новости и заключали сделки.
</a:t>
            </a:r>
            <a:endParaRPr lang="en-US" sz="1151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жили мусульмане, христиане, иудеи и представители других групп. Они занимались ремёслами, торговлей и службой, сохраняя многие свои традиции и обычаи.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Бани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Бани были важной частью городской культуры: там мылись, отдыхали и общались. Такие места показывают, что в халифате ценили чистоту, порядок и удобство городской жизни.
</a:t>
            </a:r>
            <a:endParaRPr lang="en-US" sz="1154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ислам изменил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новая вера постепенно изменила жизнь арабов, управление и устройство государства.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религии в халифате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 менялся от региона к региону, поэтому халифат объединял очень разные земли и 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не мешало государству существовать: общины могли сохранять свои обычаи при признании власти халифа и уплате налогов.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 истории Арабского халифата; точные доли населения для всего государства неизвестны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халифат распался на отдельные государства
</a:t>
            </a:r>
            <a:endParaRPr lang="en-US" sz="2477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местные правители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областях усиливались наместники и местные династии. Они всё чаще распоряжались землёй, войском и налогами почти самостоятельно, ослабляя единую власть халифа.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и споры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огромной державы возникали конфликты за власть и влияние. Мятежи отвлекали силы государства и мешали удерживать порядок в далёких провинциях.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между столицей и окраинами были слишком велики для быстрых решений. Сообщения приходили медленно, поэтому местные правители начинали действовать без оглядки на центр.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государствам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сохранился как религиозная и культурная идея, но политически распался. На его территории возникли отдельные государства, которые уже подчинялись своим династиям.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ислама и Арабского халифата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317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религия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быстро вышел за пределы Аравии и стал одной из крупнейших религий мира. Он объединил людей разных народов общими представлениями о вере и 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730600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соединял Ближний Восток, Северную Африку, а также части Европы и Азии. По его дорогам двигались товары, знания и люди, что усиливало обмен между странами.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63802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арабский мир в Европу пришли новые знания по математике, медицине и астрономии. Это помогло развитию науки и оставило заметный след в мировой культуре.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 халифат: наследие, которое изменило мир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объединил арабские племена и создал сильное государство, где вера, власть, торговля и наука развивались вместе. Его влияние заметно и сегодня — в религии, культуре и знаниях разных стран.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2026-06-02T06:00:03Z</dcterms:created>
  <dcterms:modified xsi:type="dcterms:W3CDTF">2026-06-02T06:00:03Z</dcterms:modified>
</cp:coreProperties>
</file>