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изменчивости организмов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 и среда формируют разнообразие живой природы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изменчивость — ключ к разнообразию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организм не является точной копией другого: различия определяются наследственностью, условиями среды и их взаимодействием. Именно изменчивость помогает популяциям приспосабливаться, а селекции — отбирать ценные признаки.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 и её биологическое значение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 — это способность организмов отличаться друг от друга и от родительских форм. Она проявляется на уровне отдельного признака, целого организма и даже популяции.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 связаны либо с генотипом, либо с влиянием среды, либо с их совместным действием. Поэтому одинаковые особи в разных условиях могут выглядеть по-разному.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затрагивают окраску, размеры, форму органов, обмен веществ и многие другие признаки. Одни из них заметны сразу, другие выявляются только при сравнении большого числа особей.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вида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изменчивости в популяции сохраняется разнообразие признаков. Это повышает шансы вида выжить при смене климата, пищи, врагов и других условий среды.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различия, на которые может действовать естественный отбор. Без неё не возникали бы новые приспособления и не происходило бы постепенное усложнение живых систем.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изменчивости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главных форм показывает, чем они различаются по причине, наследованию и биологическому эффекту.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меняет фенотип без изменения наследственного материала, а комбинативная и мутационная создают наследственное разнообразие.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 норма реакции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освещённость, влажность, питание и физическая нагрузка могут заметно менять внешний облик и функциональные показатели организма без перестройки его наследственной основы.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на свету листья обычно мельче и плотнее, чем в тени; при полноценном питании увеличиваются масса тела и размеры органов; у человека появляется загар.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способен проявляться в пределах определённого диапазона. Этот диапазон и называют нормой реакции: он задаёт границы возможных фенотипических изменений.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изменений обратимы: после исчезновения фактора среды признак может вернуться к исходному состоянию. При этом ДНК не изменяется.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нормы реакции помогает отличать приспособительные изменения от наследственных признаков и правильно оценивать влияние условий выращивания, содержания и тренировки.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 на проявление признака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признака усиливается по мере улучшения условий, но не бесконечно: предел задаёт норма реакции данного генотипа.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 фенотип закономерно, однако изменение признака ограничено наследственно заданными рамками.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зависимости признака от факторов среды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186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3156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модификационной изменчивости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 среды вызывают сходные изменения у многих особей одновременно, поэтому модификационная изменчивость проявляется как групповой ответ популяции, а не как редкое исключение.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обычно вызывает вполне определённое изменение признака. Например, усиленное питание повышает массу тела, а недостаток света изменяет форму листьев.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распределяются в пределах нормы реакции не случайно, а статистически. Это означает, что при одинаковых условиях чаще возникают близкие по выраженности варианты признака.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изменения генотипа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 при этом не перестраивается, поэтому потомкам передаётся не сам приобретённый признак, а способность изменяться в определённых пределах.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фактора среды ослабевает или исчезает, признак нередко возвращается к исходному состоянию. Поэтому модификационные изменения не фиксируются как наследственные.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генотипа к фенотипу при модификационной изменчивости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среда влияет на проявление признака в пределах нормы реакции.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источники генетического разнообразия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возникает при половом размножении. Она не создаёт новые гены, а по-новому сочетает уже имеющиеся аллели у потомства.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030100" y="24087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независимом расхождении хромосом в мейозе материнские и отцовские хромосомы распределяются по гаметам случайно. Это резко увеличивает число возможных сочетаний наследственного материала.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1232703" y="3009725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участками между гомологичными хромосомами создаёт новые комбинации аллелей в одной хромосоме. Поэтому гаметы становятся генетически ещё более разнообразными.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424296" y="36040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слияние гамет объединяет две разные наследственные программы. Именно поэтому каждый организм получает уникальный набор признаков, не совпадающий с родительским.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23265" y="4200726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потомстве появляются многочисленные варианты одного вида: по окраске, росту, устойчивости, особенностям обмена веществ и другим признакам, важным для отбора и приспособления.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половое размножение увеличивает разнообразие потомства
</a:t>
            </a:r>
            <a:endParaRPr lang="en-US" sz="1945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числе хромосомных пар количество генетически различных гамет и зигот быстро возрастает.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механизм по-своему повышает разнообразие, а вместе они делают потомство генетически уникальным.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вклада механизмов комбинативной изменчивости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комбинативной изменчивости для популяций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сочетания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не создаёт новых аллелей, но постоянно перестраивает их сочетания. Благодаря этому у потомков появляются индивидуальные различия, которые затрагивают многие признаки сразу и делают каждую особь неповторимой.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генотипы внутри популяции, тем выше вероятность, что часть особей окажется лучше приспособленной к изменившимся условиям. Именно на этом разнообразии работает естественный отбор.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комбинативная изменчивость позволяет сочетать полезные признаки разных родительских форм. Из полученного потомства отбирают особей с наиболее ценным набором свойств для дальнейшего размножения.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окраске, росту, устойчивости к болезням и особенностям обмена веществ часто возникают именно из-за новых комбинаций генов. Поэтому комбинативная изменчивость поддерживает внутривидовое разнообразие.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и её последствия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замена — новый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одной точечной замены в ДНК, чтобы изменился синтез белка и проявился новый признак. Такой сдвиг может быть почти незаметным, а может серьёзно повлиять на работу организма. На схеме это удобно показать как молекулу ДНК с изменённым нуклеотидом.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затрагивается целый участок хромосомы, меняется не отдельная буква, а крупный фрагмент наследственного текста. Делеции, дупликации, инверсии и транслокации могут нарушать работу многих генов сразу и заметно менять фенотип.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мутация связана не с качеством, а с количеством хромосом. Такой случай хорошо иллюстрирует кариотип, где видно лишнюю или отсутствующую хромосому. Подобные изменения часто имеют серьёзные последствия для развития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и примеры наследственных изменений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типам мутаций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уровня мутаций и их типичные проявления. Она помогает увидеть, что наследственные изменения бывают точечными, хромосомными и геномными.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меняют информацию в пределах одного гена, а хромосомные и геномные затрагивают более крупные уровни организации наследственного материала.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последствия мутаций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условное распределение последствий мутаций. Полезные варианты редки, поэтому именно случайность и отбор определяют, какие изменения сохранятся в популяции.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 дают преимущества; значимость имеет не частота самой мутации, а её эффект и дальнейший отбор.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 для наглядности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и индуцированные мутации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без внешнего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Спонтанные мутации появляются из-за ошибок репликации, кроссинговера или восстановления ДНК. Они возникают естественно и могут накапливаться в наследственном материале без участия мутагенов.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мутагенов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Индуцированные мутации связаны с внешними факторами: ультрафиолетом, радиацией, химическими веществами и некоторыми вирусами. Эти воздействия повышают вероятность повреждения ДНК.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потомкам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Наследственными становятся только мутации в половых клетках или их предшественниках. Изменения в соматических клетках обычно не наследуются, но могут ухудшать состояние самого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Мутагенные факторы и механизмы защиты организма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воздействия мутагенов к повреждению ДНК и показывает основные клеточные и поведенческие механизмы защиты.
</a:t>
            </a:r>
            <a:endParaRPr lang="en-US" sz="8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 фенотипическая изменчивость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наследственностью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затрагивает наследственный материал и включает комбинативные и мутационные процессы. Она меняет саму основу признака, поэтому может передаваться потомкам и накапливаться в популяциях.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Фенотипическая изменчивость возникает под влиянием условий среды и обычно не сопровождается изменением ДНК. Она показывает, как один и тот же генотип может проявляться по-разному.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Разграничение этих форм помогает понять, что именно стало причиной внешних различий: наследственные изменения, действие среды или их совместное влияние. Это особенно важно в медицине и экологии.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разделов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 объединяет генетику, экологию и эволюцию. Оно объясняет, как наследственные различия и средовые воздействия вместе формируют разнообразие живых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наследственной и ненаследственной изменчивости
</a:t>
            </a:r>
            <a:endParaRPr lang="en-US" sz="1988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формы изменчивости по причинам, наследованию, устойчивости и роли в популяциях. Она подчёркивает, что не всякая изменчивость наследуется.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сохраняется в поколениях и создаёт материал для эволюции, тогда как модификационная отражает пределы нормы реакции.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сравнение форм изменчивости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об изменчивости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комбинативной и мутационной изменчивости помогает получать новые сорта и породы, а затем отбирать формы с нужными признаками, урожайностью и устойчивостью к неблагоприятным условиям.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наследственной изменчивости необходимо для оценки рисков, объяснения врождённых нарушений и профилактики действия мутагенов, способных повредить генетический материал человека.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помогает объяснять, почему популяции по-разному реагируют на изменение среды. Это важно для прогноза адаптации к загрязнению, климатическим сдвигам и другим факторам.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биотехнологии изучение изменчивости позволяет управлять свойствами микроорганизмов и клеток, подбирая линии с нужными признаками для производства лекарств, ферментов и биоматериалов.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 основа разнообразия жизни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как ответ живых систем на наследственность и среду. Именно она создаёт разнообразие признаков, поддерживает приспособляемость популяций и делает возможным естественный отбор.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2026-06-01T16:54:38Z</dcterms:created>
  <dcterms:modified xsi:type="dcterms:W3CDTF">2026-06-01T16:54:38Z</dcterms:modified>
</cp:coreProperties>
</file>