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организма животных и процессы жизнедеятельности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клеток, тканей, органов и систем, выполняющих жизненно важные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биосфере: разнообразие и роль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существа, живущие на суше, в воде и воздухе. Более двух миллионов видов участвуют в поддержании экологического баланса и круговороте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животного организма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животных включает ядро, цитоплазму и митохондрии. В отличие от растений, отсутствуют клеточная стенка и хлоропласты, что влияет на её функции.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проводят импульсы для связи между органами, мышечные обеспечивают движение, а эпителиальные создают защитные покровы тела.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единица жизни, обеспечивающая обмен веществ и взаимодействие с окружающей средой, основа организации тканей и органов.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у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тело и внутренние органы, выполняя защитные и секреторные функции.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включает кровь, кости и хрящи, обеспечивая поддержку и транспорт веществ.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движение органов и всего тела благодаря способности к сокращению.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передаёт сигналы и координирует работу организма, обеспечивая связь отдела.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4" y="1269969"/>
            <a:ext cx="5197200" cy="8222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4" y="2175111"/>
            <a:ext cx="5197200" cy="8222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4" y="3080248"/>
            <a:ext cx="5197200" cy="8222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6824" y="4007607"/>
            <a:ext cx="5197200" cy="8222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ключевые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67" y="126932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обеспечивая доставку кислорода и питательных веществ ко всем тканям организма.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59325" y="217446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обмен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отвечают за поглощение кислорода и выделение углекислого газа, поддерживая дыхание у позвоночных.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259325" y="307960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главный метаболический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участвует в переработке веществ, детоксикации и хранении энергии, регулируя обмен веществ в организме.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259325" y="400696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управляющий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контролирует все функции организма, обрабатывает информацию и обеспечивает реакцию на внешние раздражители.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органов: пищеварение и дыхание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систем адаптировано под различные среды обитания: водную и воздушную, с разными способами дыхания.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дыхание через трахеи, у рыб — жабры, у птиц и млекопитающих — лёгкие, отражая приспособления.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атлас,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9324"/>
            <a:ext cx="4794300" cy="16145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скелета у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скелета и их функции в поддержке и движении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скелета зависит от строения тела и условий среды, обеспечивая защиту и движение.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 у различных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кишечник и крепкие жевательные зубы помогают травоядным переваривать растительную пищу эффективно и полностью.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обладают короткой пищеварительной системой и острыми зубами или клювами для быстрого поедания добычи.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пищеварения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курицы есть зоб — расширение пищевода, служащее для накопления и размягчения пищи перед перевариванием.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газообмен у животных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дыхание происходит через жабры, которые эффективно поглощают кислород из воды.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систему трахей — тонких трубочек, пронизывающих тело и доставляющих кислород напрямую тканям.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используют лёгкие, обеспечивающие обмен газов с воздухом, поддерживая активность организма.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кровеносных систем у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система позволяет крови свободно омывать органы, замкнутая — циркулировать по сосудам.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 обеспечивает лучший контроль кровотока, что важно для активных животных.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зоологии, 2022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выделительной системы зависят от условий жизни. Например, пресноводные животные имеют более развитые органы для выведения лишней жидкости, чтобы поддерживать водный баланс.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выделительные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отвечает за удаление продуктов обмена веществ из организма. У млекопитающих главную роль играют почки, у насекомых — мальпигиевы сосуды, а у кольчатых червей — нефридии.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движения у животных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движения в простейших 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начальном этапе движение обеспечивается сокращением простейших мышечных клеток, позволяя организму ориентироваться и получать питание.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скелетных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кольчатых червей и членистоногих формируются скелеты и мышцы, что улучшает координацию движений и разнообразит способы передвижения.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органов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летучие мыши приобретают крылья с сильными мышцами, обеспечивая полёт как новый тип перемещения.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скелетно-мышечного 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формируются суставы и кости, создавая сложный аппарат для быстрого и разнообразного движения, включая бег и прыжки.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2168" y="919100"/>
            <a:ext cx="675986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температурной регуляции у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основные категории животных по способу поддержания температуры тела и их приспособления к окружающей среде.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лучше адаптированы к экстремальным климатическим условиям благодаря способности поддерживать постоянную температуру.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4" y="1269969"/>
            <a:ext cx="5197200" cy="8222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4" y="2175111"/>
            <a:ext cx="5197200" cy="8222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4" y="3080248"/>
            <a:ext cx="5197200" cy="8222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6824" y="4007607"/>
            <a:ext cx="5197200" cy="8222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и органов чувств у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67" y="126932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Примитивная нервная система кишечно-полостных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нервные клетки образуют диффузную сеть, позволяющую реагировать на раздражения, но без централизованного контроля. Это обеспечивает базовые реакции на окружение.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59325" y="217446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головного мозга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значительно развиты головной и спинной мозг, что даёт высокую координацию и возможность сложного поведения и обучения в условиях окружающей среды.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259325" y="307960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как ключевые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обеспечивают восприятие света и цветов, а уши — звуков, что помогает животным ориентироваться и общаться. Высокая чувствительность к этим сигналам важна для выживания.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259325" y="400696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обоняния и осязания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запаха и кожи передают информацию о химическом составе и прикосновениях, важную для поиска пищи и избегания опасностей. Эти органы развиты по-разному у разных видов.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защитные реакции животных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и слизистые оболочки создают первый барьер, предотвращая проникновение патогенов в организм и обеспечивая механическую защиту.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низших животных присутствуют простейшие защитные механизмы, такие как выработка однотипных ферментов и клеточные барьеры.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животные обладают специализированными иммунными клетками, способными распознавать и уничтожать болезнетворные микроорганизмы и вырабатывать антитела.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одноклеточных и некоторых насекомых, например партеногенез, позволяющий развиваться без участия самца.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животных: виды и особенности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распространено у рыб, птиц и млекопитающих, сопровождающееся оплодотворением и часто полной переработкой организма через личиночные стадии или прямое развитие.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животного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преобразования организма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обмена веществ в жизнедеятельности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энергией все жизненные процессы, включая питание, дыхание и выделение, поддерживая работу клеток и тканей организма.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регулирует рост и развитие, а также помогает восстанавливать повреждения, поддерживая гомеостаз и адаптацию к изменениям среды.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зависит от вида животного, температуры окружающей среды и уровня активности, влияя на потребности в пище и выносливость.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животных к окружающей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имеют способность накапливать значительные запасы воды и сохранять её за счёт особенностей почек. Это позволяет им выживать длительное время в пустынных условиях с ограниченным доступом к воде.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хвоста у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могут отбрасывать хвост при опасности и впоследствии восстанавливать его. Этот механизм помогает отвлечь хищника и сохранить жизнь при угрозе.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хамелеонов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менять окраску тела для маскировки и общения. Это помогает им прятаться от хищников и привлекать партнёров, улучшая шансы на выживание в изменчивой среде.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 жизненных процессов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животных тесно связана с их жизненными функциями и адаптациями. Это обеспечивает успешное выживание в самых разных условиях и подчёркивает важность изучения биологии живой природы.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2026-05-08T14:34:18Z</dcterms:created>
  <dcterms:modified xsi:type="dcterms:W3CDTF">2026-05-08T14:34:18Z</dcterms:modified>
</cp:coreProperties>
</file>