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0525" y="342150"/>
            <a:ext cx="37719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0525" y="2046219"/>
            <a:ext cx="60864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Возрастной состав населения как географическая характеристика страны
</a:t>
            </a:r>
            <a:pPr algn="l" indent="0" marL="0">
              <a:lnSpc>
                <a:spcPct val="90000"/>
              </a:lnSpc>
              <a:buNone/>
            </a:pPr>
            <a:r>
              <a:rPr lang="en-US" sz="1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Возрастной состав показывает долю детей, взрослых и пожилых, связывая демографию с развитием территории.
</a:t>
            </a:r>
            <a:endParaRPr lang="en-US" sz="319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возраст населения — важный географический признак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2024 году население мира превысило 8 млрд, но возрастная структура различается: в Африке и Южной Азии много детей, а в Японии, Германии и Италии доля пожилых высока. В России возрастная картина близка к средним типам и заметно меняется по регионам.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возрастные группы населения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географии обычно выделяют три главные группы: дети и подростки, люди трудоспособного возраста и пожилые. Это помогает сравнивать, кому нужны школы, где нужны рабочие места и кто требует поддержки.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к детям относят возраст до 15 лет, к трудоспособным — примерно от 16 до 59/64 лет, к пожилым — с 60/65 лет. Границы в разных источниках могут немного отличаться.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демографии отдельно рассматривают молодежь 15–24 лет: это период обучения, первых профессий и важных жизненных выборов. Такие группы нужны, чтобы оценивать потребности общества в разных сферах.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пирамиду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Возрастно-половая пирамида изображает численность мужчин и женщин по возрастам. Обычно слева показаны мужчины, справа — женщины. По ширине «ступеней» видно, в каких возрастах людей больше или меньше.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форму пирамиды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основание говорит о высокой рождаемости, а узкое — о низкой. Если верхняя часть «высокая», значит, до старших возрастов доживает больше людей, что связано с более высокой продолжительностью жизни.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Возрастно-половая пирамида
</a:t>
            </a:r>
            <a:endParaRPr lang="en-US" sz="2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доли возрастных групп во времени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возрастных долей важна даже при почти неизменной численности населения: меняется «кто в стране» и как долго люди живут.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доля пожилых растет, нагрузка на медицину и социальную сферу обычно увеличивается, а число будущих работников снижается.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для объяснения механизма; конкретные значения на слайде не представлены.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1884248"/>
            <a:ext cx="3812100" cy="195650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возрастной структуры в разных странах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стран с разным типом старения и рождаемости показано, как распределяются доли 0–14, 15–64 и 65+ лет (в качественных характеристиках).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зависит от сочетания рождаемости, продолжительности жизни и миграционных процессов, поэтому страны развиваются по разным сценариям.
</a:t>
            </a:r>
            <a:endParaRPr lang="en-US" sz="1114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данным демографической статистики (конкретные проценты на слайде не указаны).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население стареет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населения начинается, когда рождаемость падает и в семьях рождается меньше детей. Тогда основание возрастной пирамиды сужается, а доля молодых людей постепенно становится меньше.
</a:t>
            </a:r>
            <a:endParaRPr lang="en-US" sz="1166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причина — рост продолжительности жизни: улучшаются медицина, профилактика заболеваний и качество жизни. Поэтому больше людей доживает до 70, 80 лет и старше.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одновременно рождается меньше и дольше живут, численность пожилых растет почти везде, где демографические изменения уже начались. Этот процесс часто тянется десятилетиями.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становится перестройка потребностей общества: меняются расходы на здравоохранение, уход за пожилыми и пенсионная система, а также меняется баланс между поколениями.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возрастной состав населения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складывается из демографических процессов последних десятилетий.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 подростки как будущая часть населения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детей и подростков показывает, сколько учеников может прийти в школы в ближайшие годы. При росте этой группы увеличивается спрос на детские сады, начальные классы, кружки и детскую медицину.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доля детей уменьшается, число первоклассников сокращается, а вместе с этим меняются требования к школьной инфраструктуре. Кроме того, сегодняшние дети определяют, сколько людей войдет в трудоспособный возраст через 10–15 лет.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Потребности разных возрастных групп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разном составе территории меняются приоритеты: где-то в первую очередь нужны школы, а где-то — поликлиники, лекарства и социальная поддержка.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 помогает сравнить, где нагрузка на образование и медицину выше: она следует за долями возрастных групп.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Схема-обобщение: конкретные доли на диаграмме не приведены.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669" y="1387800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32594" y="1387800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51294" y="1387800"/>
            <a:ext cx="234413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9994" y="1387800"/>
            <a:ext cx="234413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Трудоспособный возраст и хозяйство страны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товаров и услуг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трудоспособного возраста создают большую часть товаров и услуг: работают в промышленности, сельском хозяйстве, транспорте, торговле и сервисе. От их занятости зависит текущая работа экономики и качество жизни.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и устойчивость соцсистем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возрастная группа платит налоги и поддерживает пенсионную и социальную системы. Когда работающих достаточно, бюджету легче выполнять обязательства и финансировать помощь семьям и нуждающимся.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Кадры для бизнеса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трудоспособного населения много, проще закрывать вакансии и обеспечивать предприятия квалифицированными кадрами. При снижении доли работающих растёт нагрузка на каждого и чаще возникает нехватка специалистов.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развитие и инвестиции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занятость трудоспособных групп помогает экономике развиваться: поддерживаются производство и услуги, растут возможности для инвестиций. Сокращение кадров требует перестройки процессов и обучения работников.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1755969"/>
            <a:ext cx="3812100" cy="210226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нагрузка на трудоспособное население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показывает, сколько детей и пожилых людей приходится на 1000 человек трудоспособного возраста. Он помогает оценить, какая часть расходов общества уходит на образование и медицину.
</a:t>
            </a:r>
            <a:endParaRPr lang="en-US" sz="1114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нагрузка выше из‑за детей, больше средств нужно для школ. Когда нагрузка выше из‑за пожилых, приоритет смещается к здравоохранению и социальной поддержке.
</a:t>
            </a:r>
            <a:endParaRPr lang="en-US" sz="1114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Обобщенная схема по демографическим типам; точные значения зависят от страны и года и требуют отдельного набора статистики.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35019" y="1844204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54794" y="1844204"/>
            <a:ext cx="234413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74569" y="1844204"/>
            <a:ext cx="234413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Пожилые люди и продолжительность жизни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13729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 профилактика
</a:t>
            </a:r>
            <a:pPr algn="l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продолжительности жизни связано с вакцинацией, развитием медицины и снижением смертности от инфекционных и сердечно‑сосудистых болезней. В результате больше людей доживают до пожилого возраста.
</a:t>
            </a:r>
            <a:endParaRPr lang="en-US" sz="1186" dirty="0"/>
          </a:p>
        </p:txBody>
      </p:sp>
      <p:sp>
        <p:nvSpPr>
          <p:cNvPr id="13" name="Text 2"/>
          <p:cNvSpPr txBox="1"/>
          <p:nvPr/>
        </p:nvSpPr>
        <p:spPr>
          <a:xfrm>
            <a:off x="3692700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вода, улучшение качества питания и санитарии уменьшают число тяжелых заболеваний. Это поддерживает здоровье на протяжении многих лет и меняет структуру населения в пользу старших возрастов.
</a:t>
            </a:r>
            <a:endParaRPr lang="en-US" sz="1292" dirty="0"/>
          </a:p>
        </p:txBody>
      </p:sp>
      <p:sp>
        <p:nvSpPr>
          <p:cNvPr id="14" name="Text 3"/>
          <p:cNvSpPr txBox="1"/>
          <p:nvPr/>
        </p:nvSpPr>
        <p:spPr>
          <a:xfrm>
            <a:off x="60124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потребности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ростом доли пожилых людей увеличивается спрос на поликлиники, больницы, аптеки, удобный транспорт и безбарьерную среду. Городам и селам важно заранее планировать инфраструктуру.
</a:t>
            </a:r>
            <a:endParaRPr lang="en-US" sz="1283" dirty="0"/>
          </a:p>
        </p:txBody>
      </p:sp>
      <p:sp>
        <p:nvSpPr>
          <p:cNvPr id="15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возрастных пирамид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расширяющейся пирамиде много детей, поэтому будущая численность трудоспособных обычно растет. В сужающейся — «вход» в молодые возрастные группы уменьшается, а доля старших повышается.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пирамиды показывает баланс «входа» и «выхода» поколений. Это позволяет заранее оценить будущие потребности в школах, медицине и трудовых ресурсах.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типов возрастных пирамид (учебная модель).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Возрастной состав населения России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доля пожилых людей постепенно увеличивается, а доля детей долгое время остается ниже, чем в середине XX века. Это связано с изменениями рождаемости и последствиями демографических волн.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структуру повлияли низкая рождаемость 1990‑х годов, изменения в миграции и различия между регионами. В крупных городах молодежи обычно больше, а в малых поселениях заметнее отток молодых.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возрастная структура влияет на решения государства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планирования инфраструктуры и бюджета при изменении долей возрастных групп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село: возраст населения различается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чаще больше молодых взрослых, студентов и семей с детьми: сюда притягивают учеба, работа и разнообразные услуги. Молодежь легче находит занятия и квалификацию в городских центрах.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сельской местности нередко выше доля пожилых людей. Это связано с тем, что рабочие места и возможности карьерного роста ограничены, а молодежь после учебы переезжает в города.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Возрастной состав помогает увидеть не только различия, но и скорость изменения численности населения. Там, где молодежи мало, быстрее сокращается будущий трудоспособный контингент.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данные о возрастах подсказывают, где поддержка особенно нужна: например, для удержания семей с детьми или для доступных медицинских услуг в территориях с высокой долей старших возрастов.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роста доли пожилых людей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доля 65+ растет, государству приходится перераспределять средства: увеличивается внимание к пенсиям, лечению хронических болезней и уходу. Число школьников может снижаться со временем.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«больше пожилых — меньше будущих работников» означает двойной эффект: выше нагрузка на здравоохранение и социальные выплаты, а кадровый потенциал постепенно уменьшается.
</a:t>
            </a:r>
            <a:endParaRPr lang="en-US" sz="1161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Схематический график для объяснения тенденций (без привязки к конкретным числам).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изучают возрастной состав населения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121385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Переписи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 в несколько лет проводят сплошной сбор данных: фиксируют возраст людей и их пол по территории. Перепись дает «снимок» структуры, от которого отталкиваются дальнейшие расчеты.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98680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параметров структуры
</a:t>
            </a:r>
            <a:pPr algn="l" indent="0" marL="0">
              <a:lnSpc>
                <a:spcPct val="100000"/>
              </a:lnSpc>
              <a:buNone/>
            </a:pPr>
            <a:r>
              <a:rPr lang="en-US" sz="4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Оценивают доли возрастных групп, средний возраст населения и соотношение мужчин и женщин. Эти показатели связывают демографию с потребностями общества: школами, медучреждениями и рынком труда.
</a:t>
            </a:r>
            <a:endParaRPr lang="en-US" sz="1097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Текущий учет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переписями используют учет рождаемости, смертности и миграции. Он помогает уточнять, как меняются доли возрастных групп, даже если перепись еще не скоро.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715375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прогнозы
</a:t>
            </a:r>
            <a:pPr algn="l" indent="0" marL="0">
              <a:lnSpc>
                <a:spcPct val="100000"/>
              </a:lnSpc>
              <a:buNone/>
            </a:pPr>
            <a:r>
              <a:rPr lang="en-US" sz="4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Прогнозы строят на основе прошлых тенденций и предположений о рождаемости, смертности и миграции. В географии результаты помогают понять, как население будет распределяться и изменяться в будущем.
</a:t>
            </a:r>
            <a:endParaRPr lang="en-US" sz="1097" dirty="0"/>
          </a:p>
        </p:txBody>
      </p:sp>
      <p:sp>
        <p:nvSpPr>
          <p:cNvPr id="12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возрастная структура определяет развитие страны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Возрастной состав показывает, сколько людей учится, работает и нуждается в поддержке, поэтому влияет на образование, здравоохранение, занятость, пенсии и планирование территорий. Изменения рождаемости, смертности и миграции накапливаются постепенно, но надолго.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2026-05-11T18:59:52Z</dcterms:created>
  <dcterms:modified xsi:type="dcterms:W3CDTF">2026-05-11T18:59:52Z</dcterms:modified>
</cp:coreProperties>
</file>