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7727" y="529650"/>
            <a:ext cx="3180145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английском языке: основа точной и грамотной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помогают точно выразить смысл и отношение к действию.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старшекласснику разбираться в модальных глаголах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не называют действие, а показывают отношение к нему: возможность, необходимость, совет или разрешение. В 11 классе их знание помогает точнее говорить, понимать тексты и избегать типичных ошибок в переводе и грамматике.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3323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39555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16493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39555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значения модальности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и обязанность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Модальность помогает различать внутреннюю необходимость, внешнее требование и строгий запрет. Благодаря этому одна и та же мысль может звучать более категорично или, наоборот, нейтрально.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и способность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формы показывают, что действие возможно, реально или доступно говорящему. В английской речи это особенно важно для описания умений, условий и допустимых действий в конкретной ситуации.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 рекомендация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модальные глаголы говорящий не только сообщает факт, но и мягко направляет собеседника. Такая форма особенно полезна в диалогах, школьных инструкциях и вежливых советах.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и запрет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позволяют различать разрешённое, запрещённое и допустимое поведение. В английском языке это часто выражается кратко, но смысл зависит от выбранной формы и контекста.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и предположение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модальные глаголы передают не действие, а степень уверенности говорящего. Они помогают показать, насколько вероятным кажется событие, вывод или объяснение в конкретной ситуации общения.
</a:t>
            </a:r>
            <a:endParaRPr lang="en-US" sz="11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76523" y="1220800"/>
            <a:ext cx="3961455" cy="326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модальные глаголы и их значения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один глагол может выражать несколько оттенков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 might передают более слабую вероятность, чем must, который выражает либо строгую необходимость, либо очень высокую уверенность.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школьная грамматика английского языка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could: как не перепутать значения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 реальная возможность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обычно описывает навык, способность или факт реальной возможности. В таких случаях форма звучит прямолинейно и естественно: она просто фиксирует, что действие действительно может быть выполнено.
</a:t>
            </a:r>
            <a:endParaRPr lang="en-US" sz="771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смягчает обращение к собеседнику и делает просьбу менее категоричной. Поэтому в учебных диалогах эта форма звучит более тактично, чем прямое can, особенно в обращении к взрослому или незнакомому человеку.
</a:t>
            </a:r>
            <a:endParaRPr lang="en-US" sz="762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Прошедшая способность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часто используется, когда речь идёт о способности в прошлом. Такая форма позволяет показать, что умение или возможность существовали раньше, но не обязательно сохраняются сейчас.
</a:t>
            </a:r>
            <a:endParaRPr lang="en-US" sz="8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модальных глаголов в учебной и разговорной речи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показана относительная распространённость форм в типичных учебных и разговорных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will, would и should чаще обслуживают повседневное общение, а may, might и must заметнее в более формальных и нормативных контекстах.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относительной частотности для учебной презентации; не является статистикой корпуса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Must, have to и should: как различать значения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Must: внутренняя обязанность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показывает личную необходимость, внутреннее ощущение долга или сильную уверенность говорящего. Эта форма звучит категорично и подчёркивает, что действие воспринимается как неизбежное или крайне важное.
</a:t>
            </a:r>
            <a:endParaRPr lang="en-US" sz="1064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to: внешнее требование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обычно связано с правилами, расписанием, обстоятельствами или внешними условиями. В отличие от must, эта конструкция чаще описывает обязанность, навязанную ситуацией, а не личным решением.
</a:t>
            </a:r>
            <a:endParaRPr lang="en-US" sz="1064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Should: совет и 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используется, когда говорящий даёт рекомендацию, выражает разумное ожидание или мягко указывает на желательное действие. Такая форма подходит для советов и корректных замечаний.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модальный глагол по смыслу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коммуникативной цели высказывания и степени категоричности.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 might: вероятность и разрешение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разрешение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часто используют в более официальной речи, когда нужно вежливо дать разрешение. Такая форма уместна в учебных инструкциях, объявлениях и формальных обращениях, где важны корректность и сдержанный тон.
</a:t>
            </a:r>
            <a:endParaRPr lang="en-US" sz="1009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разной силы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выражает более уверенное предположение, а might — более слабое. Поэтому выбор формы зависит от того, насколько говорящий считает событие возможным и насколько осторожно хочет сформулировать мысль.
</a:t>
            </a:r>
            <a:endParaRPr lang="en-US" sz="1070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can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тоже может обозначать разрешение, но звучит более просто и разговорно. May в похожем значении нередко воспринимается как более официальная и аккуратная форма, особенно в письменной речи.
</a:t>
            </a:r>
            <a:endParaRPr lang="en-US" sz="10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21775"/>
            <a:ext cx="4332300" cy="2045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строятся предложения с модальными глаголами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после модального глагола используется инфинитив без to, а отрицание и вопрос строятся без do.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сохраняют единый каркас: без окончания -s, без частицы to и без вспомогательного do в вопросах и отрицаниях.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грамматика английского языка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 опыт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часто передаёт способность или возможность в прошлом: действие уже не обязательно продолжается, но важно для понимания ситуации и временного оттенка высказывания.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ситуации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помогает описывать гипотетические действия и вежливые предположения: форма показывает не факт, а возможный сценарий при определённом условии.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о прошлом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Perfect modal forms, например must have done, could have been и might have known, указывают не на само прошлое действие, а на вывод о нём.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 намерение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связывается с будущим, а would смягчает утверждение или вводит нереальную ситуацию: I will call you later; If I had time, I would help.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Прошедшие и будущие оттенки модальности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уверенности в модальных значениях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отражает не точный математический расчёт, а относительное усиление вероятности: от осторожного предположения к почти полной уверенности.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позиция формы на шкале, тем сильнее уверенность говорящего и тем меньше пространство для сомнения.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нормам школьной грамматики английского языка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978" y="1087125"/>
            <a:ext cx="2250295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7941" y="1087125"/>
            <a:ext cx="2247669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must может обозначать и обязанность, и вывод по ситуации. Фраза must be tired читается как предположение, потому что рядом есть состояние, а не правило. Именно контекст подсказывает, что говорящий не требует, а предполагает.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два смысла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probably, perhaps и definitely направляют интерпретацию модального глагола в нужную сторону. They might come perhaps звучит как осторожная версия события, а They will definitely come делает высказывание намного определённее и убедительнее для собеседника.
</a:t>
            </a:r>
            <a:endParaRPr lang="en-US" sz="876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уточняют уверенность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реплика может меняться по смыслу из-за тона и окружения. Must I do it now? — это вопрос о необходимости, а You must do it now — уже жёсткое указание, усиленное прямым обращением и контекстом.
</a:t>
            </a:r>
            <a:endParaRPr lang="en-US" sz="944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соседние слова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контекст и наречия меняют значение модального глагола
</a:t>
            </a:r>
            <a:endParaRPr lang="en-US" sz="22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модальных глаголов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нарушения формы и их правильное исправление.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переносом правил обычных глаголов на модальные формы, поэтому важно запомнить их особую грамматическую модель.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 основе типичных школьных ошибок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78677"/>
            <a:ext cx="376800" cy="3014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вопросах и кратких ответах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вопрос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выносится в начало без вспомогательного do: Can I come in? Should we start now? Такая конструкция звучит естественно и используется в учебных диалогах, просьбах и уточнениях.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обычно повторяется сам модальный глагол: Yes, you can. No, you mustn’t. Такая форма помогает отвечать быстро, чётко и грамматически правильно, не перегружая реплику лишними словами.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 уроке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вопросы и ответы часто встречаются в устной работе, проверочных заданиях и парных диалогах. Они формируют навык мгновенно распознавать значение формы и выбирать нужную реакцию.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модального глагола в 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точно определить значение формы и избежать смешения близких конструкций.
</a:t>
            </a:r>
            <a:endParaRPr lang="en-US" sz="1241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реальных ситуациях общения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 и правилах модальные глаголы помогают формулировать требования без лишней резкости. Фраза Students must be quiet in the library звучит чётко, официально и сразу задаёт ожидаемое поведение.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перед экзаменом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should get enough sleep before the exam передаёт заботливую рекомендацию, а не приказ. Эта форма часто встречается в советах, памятках и дружеских разговорах, где важен доброжелательный тон.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и согласование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may use a dictionary показывает разрешение в более формальной и учебной ситуации. Модальные глаголы делают речь точнее, потому что помогают отличать просьбу, совет, правило и допущение.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repeat the question? — типичный пример мягкой, уважительной просьбы. Такие формы особенно полезны, когда нужно обратиться к учителю, однокласснику или незнакомому человеку корректно и спокойно.
</a:t>
            </a:r>
            <a:endParaRPr lang="en-US" sz="71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модальных глаголов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ключевые коммуникативные функции, которые чаще всего встречаются в учебных текстах, диалогах и заданиях на перевод.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формы распределены по нескольким смысловым зонам, поэтому их нельзя изучать как одну таблицу переводов: значение всегда зависит от цели высказывания.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учебной грамматической классификации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уверенного употребления модальных форм
</a:t>
            </a:r>
            <a:endParaRPr lang="en-US" sz="2261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2038238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форму
</a:t>
            </a:r>
            <a:pPr algn="l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быстро определить модальный глагол и его грамматическую модель. Это помогает не путать его с обычным смысловым глаголом и правильно построить отрицание, вопрос и краткий ответ.
</a:t>
            </a:r>
            <a:endParaRPr lang="en-US" sz="919" dirty="0"/>
          </a:p>
        </p:txBody>
      </p:sp>
      <p:sp>
        <p:nvSpPr>
          <p:cNvPr id="13" name="Text 3"/>
          <p:cNvSpPr txBox="1"/>
          <p:nvPr/>
        </p:nvSpPr>
        <p:spPr>
          <a:xfrm>
            <a:off x="2301738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9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Понять значение
</a:t>
            </a:r>
            <a:pPr algn="l" indent="0" marL="0">
              <a:lnSpc>
                <a:spcPct val="110046"/>
              </a:lnSpc>
              <a:buNone/>
            </a:pPr>
            <a:r>
              <a:rPr lang="en-US" sz="894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установить, что именно выражает форма: обязанность, совет, возможность, разрешение или предположение. Один и тот же модальный глагол меняет оттенок смысла в зависимости от ситуации.
</a:t>
            </a:r>
            <a:endParaRPr lang="en-US" sz="894" dirty="0"/>
          </a:p>
        </p:txBody>
      </p:sp>
      <p:sp>
        <p:nvSpPr>
          <p:cNvPr id="14" name="Text 4"/>
          <p:cNvSpPr txBox="1"/>
          <p:nvPr/>
        </p:nvSpPr>
        <p:spPr>
          <a:xfrm>
            <a:off x="390440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Сравнить близкие пары
</a:t>
            </a:r>
            <a:pPr algn="l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требуют пары must и have to, can и could, may и might, should и ought to. Их легко перепутать, если опираться только на буквальный перевод без контекста.
</a:t>
            </a:r>
            <a:endParaRPr lang="en-US" sz="919" dirty="0"/>
          </a:p>
        </p:txBody>
      </p:sp>
      <p:sp>
        <p:nvSpPr>
          <p:cNvPr id="15" name="Text 5"/>
          <p:cNvSpPr txBox="1"/>
          <p:nvPr/>
        </p:nvSpPr>
        <p:spPr>
          <a:xfrm>
            <a:off x="550705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Учесть тон речи
</a:t>
            </a:r>
            <a:pPr algn="l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Вежливость, категоричность и официальность часто важнее словарного значения. В учебных заданиях это особенно заметно: one form may sound soft, while another звучит жёстко и требует осторожного выбора.
</a:t>
            </a:r>
            <a:endParaRPr lang="en-US" sz="919" dirty="0"/>
          </a:p>
        </p:txBody>
      </p:sp>
      <p:sp>
        <p:nvSpPr>
          <p:cNvPr id="16" name="Text 6"/>
          <p:cNvSpPr txBox="1"/>
          <p:nvPr/>
        </p:nvSpPr>
        <p:spPr>
          <a:xfrm>
            <a:off x="710970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8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Проверить перевод
</a:t>
            </a:r>
            <a:pPr algn="l" indent="0" marL="0">
              <a:lnSpc>
                <a:spcPct val="110046"/>
              </a:lnSpc>
              <a:buNone/>
            </a:pPr>
            <a:r>
              <a:rPr lang="en-US" sz="88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шаг — подобрать естественный перевод, а не дословную кальку. Если фраза звучит неестественно по-русски, нужно ещё раз проверить контекст, время и коммуникативную задачу.
</a:t>
            </a:r>
            <a:endParaRPr lang="en-US" sz="8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глаголы: маленькие формы с большим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помогают говорить по-английски точно, вежливо и убедительно. Понимание can, could, may, might, must, should, will и would заметно повышает уверенность на уроках и в письменных работах.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2026-05-31T17:29:47Z</dcterms:created>
  <dcterms:modified xsi:type="dcterms:W3CDTF">2026-05-31T17:29:47Z</dcterms:modified>
</cp:coreProperties>
</file>