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возникают мутации и чем они опасны?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мутаций и их типы
</a:t>
            </a:r>
            <a:endParaRPr lang="en-US" sz="309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мутации важны
</a:t>
            </a:r>
            <a:endParaRPr lang="en-US" sz="2949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объясняют наследственную изменчивость, появление новых признаков и часть заболеваний человека. Они помогают понять, как работает наследственность, почему меняются популяции и как внешняя среда влияет на здоровье организма и клетки.
</a:t>
            </a:r>
            <a:endParaRPr lang="en-US" sz="1336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мутация
</a:t>
            </a:r>
            <a:endParaRPr lang="en-US" sz="3300" dirty="0"/>
          </a:p>
        </p:txBody>
      </p:sp>
      <p:sp>
        <p:nvSpPr>
          <p:cNvPr id="11" name="Text 2"/>
          <p:cNvSpPr txBox="1"/>
          <p:nvPr/>
        </p:nvSpPr>
        <p:spPr>
          <a:xfrm>
            <a:off x="1142596" y="1319229"/>
            <a:ext cx="3656700" cy="5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Мутация — это устойчивое изменение генетического материала, которое сохраняется после деления клетки. Оно может затрагивать отдельный ген, участок хромосомы или сразу весь набор хромосом.
</a:t>
            </a:r>
            <a:endParaRPr lang="en-US" sz="993" dirty="0"/>
          </a:p>
        </p:txBody>
      </p:sp>
      <p:sp>
        <p:nvSpPr>
          <p:cNvPr id="12" name="Text 3"/>
          <p:cNvSpPr txBox="1"/>
          <p:nvPr/>
        </p:nvSpPr>
        <p:spPr>
          <a:xfrm>
            <a:off x="1517677" y="2035190"/>
            <a:ext cx="3656700" cy="5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Генные 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Генные мутации связаны с заменой, выпадением или вставкой нуклеотидов в пределах одного гена. Из-за этого меняется информация для синтеза белка и может нарушаться его работа.
</a:t>
            </a:r>
            <a:endParaRPr lang="en-US" sz="993" dirty="0"/>
          </a:p>
        </p:txBody>
      </p:sp>
      <p:sp>
        <p:nvSpPr>
          <p:cNvPr id="13" name="Text 4"/>
          <p:cNvSpPr txBox="1"/>
          <p:nvPr/>
        </p:nvSpPr>
        <p:spPr>
          <a:xfrm>
            <a:off x="1804630" y="2751155"/>
            <a:ext cx="3656700" cy="5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Хромосомные 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2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Хромосомные мутации затрагивают строение хромосом: возможны потери участков, дупликации, развороты фрагментов и перемещения между хромосомами. Такие изменения нередко влияют сразу на несколько генов.
</a:t>
            </a:r>
            <a:endParaRPr lang="en-US" sz="986" dirty="0"/>
          </a:p>
        </p:txBody>
      </p:sp>
      <p:sp>
        <p:nvSpPr>
          <p:cNvPr id="14" name="Text 5"/>
          <p:cNvSpPr txBox="1"/>
          <p:nvPr/>
        </p:nvSpPr>
        <p:spPr>
          <a:xfrm>
            <a:off x="2107397" y="3467131"/>
            <a:ext cx="3656700" cy="5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Геномные 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Геномные мутации изменяют число хромосом в клетке. К ним относятся, например, потеря или добавление отдельных хромосом, что часто резко сказывается на развитии организма.
</a:t>
            </a:r>
            <a:endParaRPr lang="en-US" sz="993" dirty="0"/>
          </a:p>
        </p:txBody>
      </p:sp>
      <p:sp>
        <p:nvSpPr>
          <p:cNvPr id="15" name="Text 6"/>
          <p:cNvSpPr txBox="1"/>
          <p:nvPr/>
        </p:nvSpPr>
        <p:spPr>
          <a:xfrm>
            <a:off x="2345759" y="4183117"/>
            <a:ext cx="3656700" cy="5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месту возникновения
</a:t>
            </a:r>
            <a:pPr algn="l" indent="0" marL="0">
              <a:lnSpc>
                <a:spcPct val="115000"/>
              </a:lnSpc>
              <a:buNone/>
            </a:pPr>
            <a:r>
              <a:rPr lang="en-US" sz="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бывают соматическими и генеративными. Первые возникают в клетках тела, вторые — в половых клетках или их предшественниках, поэтому различаются по наследованию и последствиям.
</a:t>
            </a:r>
            <a:endParaRPr lang="en-US" sz="99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Спонтанные причины мутаций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копирования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репликации ДНК иногда возникают неточности: фермент может вставить неправильный нуклеотид или пропустить участок. Если ошибка не исправлена, она закрепляется в наследственном материале.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2491213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Сбой репарации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постоянно исправляет повреждения ДНК, но системы ремонта тоже могут работать с ошибками. Если повреждённый участок восстановлен неверно, в молекуле остаётся устойчивое изменение.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626625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изменения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основания ДНК способны самопроизвольно изменяться без внешнего воздействия. Это повышает вероятность неправильного спаривания нуклеотидов и появления точечных мутаций при следующем делении клетки.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6762038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расхождения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делении клетки хромосомы иногда распределяются неравномерно. В результате одна дочерняя клетка получает лишнюю хромосому, а другая — недостаток, что меняет генетический баланс.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0405" y="1056050"/>
            <a:ext cx="2823089" cy="303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мутагены и их источники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1434550"/>
            <a:ext cx="27045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факторы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ним относятся ультрафиолет, рентгеновские лучи и ионизирующая радиация. Они действуют прямо на молекулу ДНК или вызывают разрывы, поэтому особенно опасны при длительном или интенсивном воздействии.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55800" y="2866150"/>
            <a:ext cx="27045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вещества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Бенз (а)пирен, нитрозамины, некоторые пестициды, тяжёлые металлы и компоненты табачного дыма могут изменять структуру оснований или вмешиваться в копирование ДНК, повышая риск мутаций.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272325" y="1434543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агенты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вирусы и мобильные генетические элементы способны встраиваться в геном клетки или нарушать его работу. Это может менять активность генов и создавать условия для наследственных сбоев.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мутагенов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три главных класса мутагенов. В реальной жизни они часто действуют вместе, усиливая общее повреждающее влияние на клетки.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группы значимы, но чаще всего риск формируется при сочетании нескольких факторов одновременно.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схема; значения условные, для наглядности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3813" y="1459364"/>
            <a:ext cx="657000" cy="65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48895" y="1459364"/>
            <a:ext cx="657000" cy="65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7953" y="1451264"/>
            <a:ext cx="589050" cy="67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73036" y="1451264"/>
            <a:ext cx="589050" cy="673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мутагены повреждают ДНК
</a:t>
            </a:r>
            <a:endParaRPr lang="en-US" sz="3009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Ультрафиолет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Ультрафиолет вызывает сшивание соседних оснований, прежде всего тимина. Из-за таких димеров ДНК хуже считывается и копируется, а ошибка может закрепиться после деления клетки.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Ионизирующее излучение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Рентгеновские лучи и ионизирующая радиация способны разрывать цепи ДНК и повреждать хромосомы. Особенно опасны двуцепочечные разрывы, которые сложно восстановить без потерь.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Химическое воздействие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вещества изменяют основания, вызывают их неправильное спаривание или встраиваются вместо обычных нуклеотидов. Это приводит к заменам, вставкам и выпадениям участков.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Итоговые нарушения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зависят от места повреждения: могут появиться точковые мутации, делеции, дупликации и перестройки хромосом. Чем важнее участок ДНК, тем заметнее биологический эффект.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повреждения ДНК к мутации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повреждение становится устойчивым изменением, если клетка не успевает его исправить.
</a:t>
            </a:r>
            <a:endParaRPr lang="en-US" sz="82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304586"/>
            <a:ext cx="3709500" cy="12492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Соматические и генеративные мутации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ключевое различие связано с местом возникновения и передачей следующему поколению.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Соматические изменения опасны прежде всего для самого организма, а генеративные — для потомства и семейного анамнеза.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биологии, обобщение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Соматические мутации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5810" y="2359850"/>
            <a:ext cx="1976929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Соматические мутации появляются в клетках тела после образования зиготы. Они не попадают в гаметы, поэтому обычно не передаются следующему поколению, но сохраняются в потомках изменённой клетки.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90572" y="2359225"/>
            <a:ext cx="1976929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Мозаицизм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одна клетка получила мутацию, а остальные нет, в организме формируются группы генетически разных клеток. Такое состояние называют мозаицизмом, и оно может нарушать работу тканей.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25310" y="2359225"/>
            <a:ext cx="1976929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Опухолевый риск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опасны изменения в генах, контролирующих деление клеток, апоптоз и репарацию ДНК. При накоплении таких мутаций возрастает вероятность злокачественного роста и появления опухолей.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60060" y="2359225"/>
            <a:ext cx="1976929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с возрастом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возрастом число соматических ошибок обычно увеличивается, потому что клетки многократно делятся и постоянно подвергаются внутренним и внешним воздействиям. Это связано с ростом частоты онкологических заболеваний.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Генеративные мутации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337975"/>
            <a:ext cx="25479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половых клетках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Генеративные мутации возникают в сперматозоидах, яйцеклетках или клетках, из которых они формируются. Поэтому изменения не ограничиваются одним организмом и могут перейти к потомству после оплодотворения.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040745" y="1337975"/>
            <a:ext cx="25479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Наследственный эффект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мутация сохраняется в гамете, она становится частью генетического материала будущего ребёнка. Именно так появляются многие наследственные болезни и врождённые синдромы, затрагивающие весь организм.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5725691" y="1337975"/>
            <a:ext cx="25479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популяций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Генеративные мутации создают новые наследственные варианты, которые могут сохраняться в ряду поколений. Это важно и для медицинской генетики, и для понимания того, как меняется наследственный фонд популяций.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Наследуются ли мутации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мутации определяет, останется ли изменение только у одного организма или попадёт в следующую генерацию. Это особенно важно для оценки медицинских рисков.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Соматические мутации не передаются потомству, а генеративные наследуются. Следовательно, первые влияют на здоровье индивида, а вторые — на наследственность семьи.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по общей биологии; обобщение по школьной генетике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306728" y="1319345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Ультрафиолет и кожа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действием солнечного ультрафиолета в клетках кожи накапливаются мутации, особенно если повреждения повторяются годами. Такие изменения повышают риск меланомы и других опухолей кожи.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760054" y="2184657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Курение и лёгкие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Вдыхание табачного дыма приносит в клетки дыхательных путей множество химических мутагенов. Их действие связано с повреждением ДНК и ростом вероятности рака лёгкого и хронических заболеваний.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06868" y="3049974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Хроническое воспаление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длительном воспалении клетки делятся чаще, а в тканях увеличивается число ошибок копирования ДНК. Поэтому уязвимыми становятся эпителий и другие быстро обновляющиеся ткани организма.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472794" y="3915304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Клональный рост
</a:t>
            </a:r>
            <a:pPr algn="l" indent="0" marL="0">
              <a:lnSpc>
                <a:spcPct val="115000"/>
              </a:lnSpc>
              <a:buNone/>
            </a:pPr>
            <a:r>
              <a:rPr lang="en-US" sz="2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мутация затронула ген, регулирующий деление или гибель клетки, изменённый клон начинает размножаться быстрее. Постепенно накапливаются дополнительные нарушения, что усиливает опухолевый процесс.
</a:t>
            </a:r>
            <a:endParaRPr lang="en-US" sz="1120" dirty="0"/>
          </a:p>
        </p:txBody>
      </p:sp>
      <p:sp>
        <p:nvSpPr>
          <p:cNvPr id="13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соматических мутаций у человека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генеративных мутаций у человека
</a:t>
            </a:r>
            <a:endParaRPr lang="en-US" sz="2255" dirty="0"/>
          </a:p>
        </p:txBody>
      </p:sp>
      <p:sp>
        <p:nvSpPr>
          <p:cNvPr id="10" name="Text 2"/>
          <p:cNvSpPr txBox="1"/>
          <p:nvPr/>
        </p:nvSpPr>
        <p:spPr>
          <a:xfrm>
            <a:off x="355775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Муковисцидоз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наследственное заболевание связано с мутациями в гене CFTR. Нарушается работа клеточных мембран и обмен ионов, поэтому страдают дыхательная система и пищеварение.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2491188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Гемофилия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гемофилии мутации затрагивают гены факторов свёртывания крови. Даже небольшие повреждения могут вызывать длительные кровотечения, а проявления болезни зависят от типа наследования.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626600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Фенилкетонурия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болезнь связана с нарушением обмена аминокислоты фенилаланина. Если лечение не начато рано, токсичные продукты обмена повреждают нервную систему и тормозят развитие ребёнка.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6762013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Серповидноклеточная анемия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Мутация в гене гемоглобина изменяет форму эритроцитов и ухудшает перенос кислорода. Заболевание может передаваться по наследству и проявляется у ребёнка во всём организме.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мутация может помочь или не повлиять
</a:t>
            </a:r>
            <a:endParaRPr lang="en-US" sz="2991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Нейтральное изменение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мутация происходит в участке ДНК, который не меняет работу белка или регуляцию гена. Внешне такой вариант почти не заметен и может сохраняться в популяции без явного преимущества или вреда. Для науки он важен как источник разнообразия.
</a:t>
            </a:r>
            <a:endParaRPr lang="en-US" sz="1477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вариант
</a:t>
            </a:r>
            <a:pPr algn="l" indent="0" marL="0">
              <a:lnSpc>
                <a:spcPct val="100000"/>
              </a:lnSpc>
              <a:buNone/>
            </a:pPr>
            <a:r>
              <a:rPr lang="en-US" sz="14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определённых условиях мутация становится преимуществом. Так, устойчивость бактерий к антибиотикам помогает им выживать, а сохранение активности лактазы у взрослых людей связано с возможностью использовать молоко как пищевой ресурс.
</a:t>
            </a:r>
            <a:endParaRPr lang="en-US" sz="1491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среда решает
</a:t>
            </a:r>
            <a:pPr algn="l" indent="0" marL="0">
              <a:lnSpc>
                <a:spcPct val="100000"/>
              </a:lnSpc>
              <a:buNone/>
            </a:pPr>
            <a:r>
              <a:rPr lang="en-US" sz="16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мутация может быть нейтральной в одной ситуации и полезной в другой. Именно поэтому значение генетических изменений всегда оценивают вместе с условиями среды, а не только по самому факту их появления.
</a:t>
            </a:r>
            <a:endParaRPr lang="en-US" sz="160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повышает риск мутаций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внешние и внутренние факторы ведут к повреждению ДНК и накоплению ошибок при её копировании или восстановлении.
</a:t>
            </a:r>
            <a:endParaRPr lang="en-US" sz="82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931941"/>
            <a:ext cx="4231200" cy="19238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мутаций и их биологические последствия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4874046" y="15350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масштаб изменения ДНК определяет глубину последствий: от одного белка до целых хромосом и генома.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874046" y="30488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крупнее изменение, тем шире его биологические последствия. Генные мутации часто затрагивают один белок, а хромосомные и геномные — сразу многие процессы.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16769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генетики; классификация мутаций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9600" y="1451264"/>
            <a:ext cx="67320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95351" y="1451264"/>
            <a:ext cx="589050" cy="67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95114" y="1451264"/>
            <a:ext cx="673200" cy="673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36952" y="1451264"/>
            <a:ext cx="673200" cy="67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11438" y="1451264"/>
            <a:ext cx="673200" cy="673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мутагенного воздействия
</a:t>
            </a:r>
            <a:endParaRPr lang="en-US" sz="2297" dirty="0"/>
          </a:p>
        </p:txBody>
      </p:sp>
      <p:sp>
        <p:nvSpPr>
          <p:cNvPr id="10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УФ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одежду, головные уборы, солнцезащитные средства и очки, чтобы уменьшить повреждение ДНК в коже и глазах при длительном пребывании на солнце.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839476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химикатами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контакте с токсичными веществами соблюдайте инструкции, проветривание и средства защиты. Это особенно важно на производстве и в лаборатории, где риск воздействия выше.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5581314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Радиационная безопасность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Следуйте правилам обращения с источниками излучения и не превышайте допустимые дозы. Контроль времени, расстояния и защиты помогает снизить вероятность повреждения ДНК.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7323152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вирусов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Вакцинация и профилактика инфекций уменьшают риск вирусов, способных влиять на генетический материал клетки и повышать вероятность опухолевых изменений.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2097638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 курения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Табачный дым содержит множество химических мутагенов, поэтому отказ от курения снижает нагрузку на клетки дыхательных путей и уменьшает риск опухолевых изменений.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как фактор эволюции и медицины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 те же генетические изменения могут работать на уровне вида и на уровне отдельного человека. Всё зависит от того, где и в каких клетках они возникли.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одновременно создают материал для эволюции и формируют медицинские риски. Их биологический эффект определяется не только самим изменением, но и контекстом наследования.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общей биологии и медицинской генетике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6275" y="1306500"/>
            <a:ext cx="74514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Мутации: риск, наследственность и эволюция
</a:t>
            </a:r>
            <a:endParaRPr lang="en-US" sz="3078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 — это не только причина наследственных болезней, но и источник разнообразия живого. Понимание их происхождения помогает лучше оценивать риски, сохранять здоровье и объяснять изменения в популяциях.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2026-06-01T15:46:52Z</dcterms:created>
  <dcterms:modified xsi:type="dcterms:W3CDTF">2026-06-01T15:46:52Z</dcterms:modified>
</cp:coreProperties>
</file>