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jpe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во Второй мировой войне: Обзор и ключевые 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масштабный вооружённый конфликт, затронувший более 1,7 млрд человек.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началась и распространилась Вторая мировая война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с нападения Германии на Польшу в 1939 году. На конфликт быстро отреагировали Великобритания и Франция. Конфликт охватил Европу, Азию, Африку и Тихоокеанский регион, имея глубокие исторические корни.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 коалиции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войне сражались более 110 миллионов солдат из разных стран мира, что свидетельствует о её глобальном масштабе и вовлечённости населения.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ключевые коалиции — Антигитлеровская (СССР, США и другие) и Ось (Германия, Япония, Италия) — определяли направление и тактику боевых 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 Второй мировой войны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исследования 2023 года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и военные понесли огромные потери, особенно в СССР и Китае, влияя на последующие поколения.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потерь подчёркивает ужасающий масштаб войны и её трагическое влияние на мировое население.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места и сражения Второй мировой
</a:t>
            </a:r>
            <a:endParaRPr lang="en-US" sz="2443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1944 года союзные войска начали масштабную операцию, открыв Второй фронт и изменив ход войны на западном театре.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в Нормандии: начало освобождения Европы
</a:t>
            </a:r>
            <a:endParaRPr lang="en-US" sz="1328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1941 года Япония атаковала американскую военно-морскую базу, что вызвало активное участие США в конфликте.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Перл-Харбор: вступление США в войну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кровопролитных сражений, произошедшее в 1942–1943 годах, стало важным шагом к поражению нацистской Германии.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битва: поворотный момент войны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оккупированных территориях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контролем оккупантов оказалась огромная часть населения, где введён суровый комендантский режим с изъятием ресурсов и принудительным трудом.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репрессии, люди организовывали сопротивление, саботаж и тайное обучение, проявляя мужество и сплочённость.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промышленности и тыла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подростки массово работали на заводах и в сёлах, поддерживая армию и экономику в тяжёлые военные годы.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женщин и молодёжи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Страны-участницы резко увеличили выпуск боевой техники. СССР выпустил свыше 24 тысяч танков Т-34 к 1943 году, что существенно укрепило оборону.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вооружений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эпидемии и медицина во время войны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Блокада Ленинграда длилась 872 дня и привела к гибели 1,2 миллиона человек из-за голода и холодa.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Врачи сталкивались с эпидемиями и нехваткой медикаментов, трудясь в сложных условиях фронта и тыла, спасая жизни несмотря на 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и инновации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Первооткрытие в авиации — немецкие реактивные самолёты изменили воздушные бои благодаря высокой скорости и манёвренности.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Реактивные истребители Me 262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портативные радиостанции и машины для взлома кодов, включая знаменитую «Энигму», обеспечившие преимущество союзников в разведке.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радиосвязи и дешифровка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США применили ядерное оружие в Хиросиме и Нагасаки, что ускорило окончание войны и показало разрушительную мощь новых технологий.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бомбардировка Японии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гражданского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было эвакуировано 17 миллионов человек, включая 2 миллиона детей, для защиты от военных действий и обеспечения безопасности.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дети эвакуировались из городов, подвергшихся бомбардировкам, с последующей адаптацией в новых местах и помощью местных жителей.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Геноцид и лагеря смерти: Холокост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Освенцим стал крупнейшим лагерем смерти, где миллионы людей подвергались бесчеловечным пыткам и уничтожению. Газовые камеры и насильственный труд вызывали муки, оставив неизгладимый след в истории человечества.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Освенцим: символ боли и уничтожения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лагерях Треблинка и Майданек тысячи жизней были прерваны в жестоких условиях. Здесь использовались голод и медицинские эксперименты, что подчеркивает масштаб и жестокость нацистского геноцида.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Треблинка и Майданек: свидетели трагедии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и подпольное движение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оккупированных странах сопротивление развивалось как важный фактор борьбы. Французское движение насчитывало свыше 200 тысяч участников, проводя диверсии и собирая разведданные.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Югославии и СССР партизаны играли ключевую роль в освобождении территорий. Они поддерживали союзников, осуществляя саботаж и помогая сражаться с оккупантами.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войне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потеряли семьи и жили в условиях постоянного голода и бомбардировок. В Великобритании сотни тысяч школьников эвакуировали в безопасные сельские районы для защиты.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оккупированных территориях дети часто становились свидетелями насилия и были вынуждены работать, чтобы помогать выживать семьям, сталкиваясь с тяжёлыми испытаниями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1696" y="1497250"/>
            <a:ext cx="2719907" cy="3105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во Второй мировой войне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151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массовой мобилизации женщины заменяли мужчин на заводах и в колхозах, обеспечивая необходимую поддержку экономике. Их труд был незаменим для выпуска техники и продовольствия.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1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промышленности и сельском хозяйстве
</a:t>
            </a:r>
            <a:endParaRPr lang="en-US" sz="1281" dirty="0"/>
          </a:p>
        </p:txBody>
      </p:sp>
      <p:sp>
        <p:nvSpPr>
          <p:cNvPr id="13" name="Text 4"/>
          <p:cNvSpPr txBox="1"/>
          <p:nvPr/>
        </p:nvSpPr>
        <p:spPr>
          <a:xfrm>
            <a:off x="6321004" y="2296229"/>
            <a:ext cx="2193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800 тысяч женщин призваны в армию СССР, выполняя обязанности медсестёр, связисток и даже бойцов. В Великобритании и США созданы женские вспомогательные корпуса, которые вносили значительный вклад.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21004" y="1767079"/>
            <a:ext cx="2193900" cy="4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вооружённых силах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среди мирного населения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население понесло невосполнимые утраты: свыше 13 миллионов в СССР погибло от насилия, голода и эпидемий. Массовые разрушения подкрепляли масштабы трагедии.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и Китае десятки миллионов мирных жителей также стали жертвами бомбардировок и репрессий, что отражает жестокость войны для обычных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войны и масштабы разрушений
</a:t>
            </a:r>
            <a:endParaRPr lang="en-US" sz="2391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Европа и Азия столкнулись с колоссальными разрушениями. Более 90 городов в Европе полностью уничтожены, миллионы людей остались без крова, что требовало масштабных восстановительных работ.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 руинах: масштаб разрушений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включали разминирование территорий, восстановление заводов, ремонт дорог и жилья. Эти усилия заложили основу для послевоенного восстановления стран.
</a:t>
            </a:r>
            <a:endParaRPr lang="en-US" sz="1194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инфраструктуры и экономики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людей стали беженцами, вынужденными искать новый дом после войны. Организации помогали им, но кризис длительное время затруднял возвращение к нормальной жизни.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и гуманитарный кризис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Свидетельства преступлений против человечности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концентрационных лагерей раскрыли масштабы нацистских злодеяний. Освобождение Освенцима и других лагерей зафиксировано фотографиями и рассказами выживших.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свидетельства стали основаниями для Нюрнбергского трибунала, где осуждали военных преступников, закрепляя принципы международной ответственности за преступления против человечности.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перемещения народов после войны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войны миллионы людей перемещались по Европе, включая вытеснение более 12 миллионов немцев из Восточной Европы, что изменило границы и население региона.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 поддержке беженцев помогала справиться с последствиями кризиса. Репатриация военнопленных и переселённых лиц шла несколько лет, влияя на демографию континента.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Второй мировой войне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мемориалы и могилы неизвестных солдат поддерживают память о погибших. В России и ряде стран 9 мая отмечается как праздник окончания войны и символ национального единства.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изучают историю войны через учебники и рассказы семей. Такая традиция сохраняет знания о трагедии и победе для будущих поколений, укрепляя национальную память.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Второй мировой войны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изменила мир, приведя к созданию ООН и новому мировому порядку. Её уроки учат ценить мир, сотрудничать и уважать других ради будущего человечества.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2026-05-11T02:48:06Z</dcterms:created>
  <dcterms:modified xsi:type="dcterms:W3CDTF">2026-05-11T02:48:06Z</dcterms:modified>
</cp:coreProperties>
</file>