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Предсказания о будущем в английском языке: тема, лексика и грамматика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будущем ясно, коротко и грамотно.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предсказание в английской речи?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помогает выразить мнение о будущем: по признакам, фактам или личному впечатлению. На уроке будем говорить о школе, погоде, технологиях и привычных ситуациях, где важно предположить, что может произойти дальше.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двух основных моделей помогает выбрать правильный способ сказать о будущем в английском.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будущего чаще всего сравнивают на этом уроке.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урока: Future Simple и be going to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английском используют will и be going to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говорят о будущем, но выбор зависит от того, есть ли план, обещание или видимый признак.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чаще подходит для решения, обещания и общего мнения; be going to — для плана и очевидного признака.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объяснения темы Future Predictions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 жизни школьника: учеба, хобби, технологии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будущем школа может использовать больше цифровых инструментов: планшеты, онлайн-задания и интерактивные материалы сделают уроки нагляднее и удобнее для повторения.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будут чаще читать тексты в интернете и работать с электронными словарями, потому что так легче искать нужную информацию и быстро проверять значение слов.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искусственного интеллекта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может помогать с переводом, объяснением слов и тренировкой произношения, но он не заменяет самостоятельную работу и внимательное чтение.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учебные приложения станут более интерактивными, поэтому обучение может выглядеть как интересное задание, а не только как обычная проверка знаний.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прогнозов на английском языке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уверенности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probably и certainly показывают, насколько говорящий уверен в прогнозе. Maybe, наоборот, делает предположение мягче и осторожнее, когда точной информации пока нет.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 the future, one day, soon и later помогают связать прогноз с временем. Они делают высказывание понятным и логично показывают, когда изменение может произойти.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I think и I believe помогают начать прогноз как собственное мнение. Они звучат естественно и подходят для коротких ответов в классе или в диалоге.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People will probably travel faster звучит как аккуратный прогноз, а Maybe cars will be electric показывает неуверенность и открытость к разным вариантам.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устное высказывание о будущем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короткого и понятного прогноза.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 прогнозах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ответов удобнее брать знакомые темы: по ним легче подобрать слова, пример и простое объяснение причины.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образование выглядят самыми доступными темами, а погода и транспорт помогают тренировать разные модели будущего.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урока Future Predictions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532055"/>
            <a:ext cx="4794300" cy="22490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прогнозов: структура, перевод, форма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английские предложения, перевод и грамматическую модель будущего.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тема будущего требует разных форм: will, be going to и прогноз по признакам.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Future Predictions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о школе будущего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классы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будущего часто описывается через digital classrooms и smart boards. Такие идеи показывают, как технологии делают уроки более наглядными, быстрыми и удобными для совместной работы.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онлайн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will study some subjects online — это типичный прогноз о том, как часть обучения может перейти в цифровую среду, особенно для повторения и самостоятельной практики.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Virtual reality and AI helpers могут поддерживать уроки науки и языков, потому что помогают увидеть сложные процессы, перевести слова и сразу проверить понимание.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школе будущего reading, writing, speaking and teamwork останутся важными. Технологии меняют формат уроков, но не отменяют базовые учебные умения.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 самый простой пример предсказания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 небе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удобна для прогнозов, потому что её можно заметить сразу: облака, ветер, солнце и температура подсказывают, что будет дальше. Поэтому здесь часто используют be going to.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погоды подходят короткие предложения: It will be sunny, It is going to rain, There will be strong wind. Такие модели легко запомнить и использовать в разговоре.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weather forecast, cloudy, windy, rainy, sunny, cold и warm помогает точнее назвать прогноз. Она делает ответ понятным, даже если предложение совсем короткое.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о погоде нужен в реальной жизни: взять зонт, выбрать одежду, решить, идти ли гулять. Поэтому эта тема особенно полезна для учеников и повседневного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измениться в будущем: мнения учеников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какие темы школьники чаще связывают с будущим. В ответах заметно, что дети легче всего говорят о том, что уже видят вокруг себя.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экология выглядят самыми заметными направлениями будущего, потому что изменения в этих сферах уже происходят сегодня.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опрос в классе, пример для урока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951" y="1377928"/>
            <a:ext cx="135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сравнения настоящего и будущего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и потом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now — then, today — in the future, before — later помогают показать, что ситуация меняется со временем. Они делают прогноз логичным и понятным для слушателя.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 лучше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more, better, bigger и faster помогают сравнивать настоящее и будущее. С их помощью легко сказать, что что-то станет удобнее, быстрее или качественнее.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и чище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safer и cleaner часто подходят для тем города и экологии. Они помогают описывать будущее не только как новое, но и как более удобное для людей.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Cars will be faster, Schools will be cleaner and smarter и Cities will be safer показывают, как слова сравнения связываются с реальными темами учеников.
</a:t>
            </a:r>
            <a:endParaRPr lang="en-US" sz="10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короткий прогноз на английском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 темы и подсказки к грамматике и готовому предложению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делают в теме будущего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will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students study tomorrow звучит неправильно, если нужен прогноз. Нужно сказать Students will study tomorrow, потому что форма будущего в английском требует вспомогательного слова.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 be going to нельзя менять случайно. Will подходит для спонтанного решения или общего прогноза, а be going to — для плана или признака, который уже заметен.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вопросе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нужно строить по английскому порядку: Will you help me? Нельзя ставить слова как в русском языке, иначе предложение станет неестественным и трудным для понимания.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после will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will всегда идёт глагол без to: She will not forget her homework. Если добавить to, получится ошибка, поэтому полезно сразу запоминать правильную модель.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«будущее»: слова и примеры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базовые слова, которые помогают говорить о будущем и строить простые прогнозы на английском языке.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основу темы: они позволяют назвать будущее, описать изменения и сделать короткий прогноз с понятным примером.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Future Predictions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будущего в английском: сравнение по назначению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будущего помогают говорить точнее: одна форма выражает общее мнение, другая — план, а третья показывает неуверенность или заранее намеченное событие.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ситуация, тем точнее выбирается форма. Для прогноза важно не только время, но и причина, уверенность и намерение говорящего.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грамматических форм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все прогнозы сбываются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меняется, если появляются новые факты, которых мы не знали раньше. Даже хороший прогноз может стать неточным из-за событий, которые никто не мог заранее учесть.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результат зависит от случайных обстоятельств: погоды, задержек, поломок или неожиданной помощи. Поэтому predictions are not always 100% correct.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могут изменить планы в последний момент, и тогда предсказание не совпадёт с реальностью. Личные choices часто влияют на то, каким станет будущее.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inventions and technology быстро меняют жизнь. То, что казалось невозможным, может стать обычным очень скоро, поэтому прогнозы нужно делать осторожно.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 для закрепления 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be going to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три прогноза с be going to, если есть план или заметный признак. Например, можно описать погоду, школьное дело или поездку.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предложения и реши, где нужен will, а где be going to. Это помогает понять разницу между общим прогнозом, планом и предсказанием по признаку.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 пять коротких предложений с will о школе, погоде или технологиях. Старайся использовать знакомые слова и простую структуру, чтобы быстрее запомнить модель будущего.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 с переводом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английские предложения к русским переводам и проверь себя. В ответах используй maybe или probably, если хочешь показать степень уверенности.
</a:t>
            </a:r>
            <a:endParaRPr lang="en-US" sz="11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по-английски: говорить просто и точно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Предсказания о будущем строятся с помощью will, be going to и слов вероятности. Если выбрать правильную форму, можно ясно и кратко говорить о школе, погоде, технологиях и жизни вокруг.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2026-05-30T21:04:38Z</dcterms:created>
  <dcterms:modified xsi:type="dcterms:W3CDTF">2026-05-30T21:04:38Z</dcterms:modified>
</cp:coreProperties>
</file>