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угла: что это и зачем нужно в 8 классе
</a:t>
            </a:r>
            <a:endParaRPr lang="en-US" sz="285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 тригонометрии через треугольник, угол и измерения.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в курсе 8 класса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угол связан со сторонами треугольника. Косинус помогает находить неизвестные отрезки по чертежу и быстро проверять ответ, потому что его значение для острого угла всегда от 0 до 1.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 — основа определения косинуса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есть гипотенуза и два катета. Гипотенуза лежит напротив прямого угла и всегда длиннее остальных сторон, поэтому именно с ней сравнивают катеты.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катет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выбранного острого угла прилежащим называют катет, который образует этот угол вместе с гипотенузой. Именно его длина входит в формулу косинуса и определяет значение отношения.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 записывают так: cos α = прилежащий катет / гипотенуза. Эта запись показывает, какую часть гипотенузы составляет сторона, находящаяся рядом с углом.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обязательно отмечают прямой угол, выбранный острый угол и подписи сторон. Без этих обозначений легко перепутать катеты и получить неверное значение косинуса.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2533" y="1406675"/>
            <a:ext cx="467368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косинуса через элементы треугольника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нужны для записи формулы и что означает каждое обозначение.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показывает отношение прилежащего катета к гипотенузе, то есть часть большей стороны, приходящуюся на соседний катет.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косинуса острого угла в прямоугольном треугольнике, школьный курс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всегда длиннее катета, поэтому дробь cos α не превышает единицу. Для острого угла она ещё и остаётся положительной.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прямоугольного треугольника: гипотенуза длиннее любого катета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этого значения отношение катета к гипотенузе быть не может.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cos α для основных углов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подобраны так, чтобы было видно постепенное убывание косинуса при увеличении угла. Особенно удобно сравнивать середину ряда — угол 45°.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острый угол, тем меньше косинус. Это помогает быстро оценивать, верен ли полученный ответ.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cos 0°, 30°, 45°, 60° и 90°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косинуса, которые нужно знать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градусов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30° точное значение равно √3/2. Его удобно запомнить как число, немного меньше единицы, которое часто встречается в задачах на треугольники.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градусов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60° cos α = ½. Такое значение легко проверить по чертежу: при большем угле косинус становится меньше, чем у 30° и 45°.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 градусов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45° косинус равен √2/2. Это значение особенно важно, потому что оно возникает в равнобедренном прямоугольном треугольнике и часто используется в проверочных работах.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косинуса по чертежу
</a:t>
            </a:r>
            <a:endParaRPr lang="en-US" sz="285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решения школьной задачи по теме косинуса острого угла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лестница у стены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и угол у пола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Лестница, поставленная к стене, сразу образует прямоугольный треугольник. Пол, стена и сама лестница становятся его сторонами, а угол у пола помогает выбрать нужный косинус для вычислений.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длина лестницы и расстояние от стены до её основания, косинус помогает определить высоту подъёма. Им также удобно находить угол наклона, когда нужно аккуратно поставить лестницу.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косинуса и синуса одного угла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 — разные катеты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и том же прямоугольном треугольнике синус и косинус относятся к одному острию, но берут разные катеты. Косинус смотрит на прилежащий катет, а синус — на противолежащий.
</a:t>
            </a:r>
            <a:endParaRPr lang="en-US" sz="1272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значения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рассматривать дополнительный острый угол, то роли катетов меняются местами. Поэтому то, что было прилежащим катетом для одного угла, становится противолежащим для другого.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углов 30° и 60° значения синуса и косинуса меняются местами: cos 30° = sin 60°, а cos 60° = sin 30°. Это удобно для проверки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12060" y="1531950"/>
            <a:ext cx="43427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косинус: в чём различие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синуса и косинуса в прямоугольном треугольнике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величины связаны с одним и тем же углом, но используют разные катеты.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только в выборе катета: у синуса — противолежащий, у косинуса — прилежащий.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16128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катеты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Прилежащий катет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лежит рядом с выбранным острым углом и вместе с ним образует этот угол. Именно его берут в формуле косинуса, поэтому важно смотреть на расположение сторон.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Противолежащий катет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сторона находится напротив угла и не касается его. Если случайно взять её вместо прилежащего катета, значение косинуса получится неверным и решение задачи собьётся.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всегда лежит напротив прямого угла и является самой длинной стороной. Её легко узнать на чертеже: это общая сторона для обоих катетов, но не для самого угла.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косинус острого угла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помогает переводить геометрический чертёж в измеримые величины, когда прямое измерение неудобно или невозможно.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применения связана с геометрией, но принцип полезен и в практических науках, и в вычислениях.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и прикладных задач по теме «косинус острого угла»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cos α = a/c и её смысл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a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a обозначает прилежащий катет, то есть сторону, которая находится рядом с выбранным острым углом. Именно её сравнивают с гипотенузой, чтобы получить косинус.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c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c обозначает гипотенузу — самую длинную сторону прямоугольного треугольника. Она стоит в знаменателе, поэтому косинус всегда показывает долю от целой стороны.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угол и гипотенуза, формула помогает найти неизвестный катет. Если известны две стороны, по ней удобно проверить, правильно ли записано решение.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задачи на нахождение стороны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типовой задачи по теме косинуса острого угла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 чертежу и по смыслу
</a:t>
            </a:r>
            <a:endParaRPr lang="en-US" sz="2807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катет должен быть короче гипотенузы, иначе в решении допущена ошибка. Полезно ещё раз посмотреть на рисунок и убедиться, что стороны подписаны верно.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диапазон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косинуса для острого угла всегда находится между 0 и 1. Если получилось число больше 1 или отрицательное, нужно искать неверно выбранную сторону или угол.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здравым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5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соответствовать чертежу: слишком большое или слишком маленькое значение сразу заметно по рисунку. Такая проверка помогает заметить ошибку ещё до записи окончательного ответа.
</a:t>
            </a:r>
            <a:endParaRPr lang="en-US" sz="12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косинусом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вычислением, а с невнимательным чтением чертежа и выбором сторон.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катеты, поэтому перед расчётом важно ещё раз определить прилежащую сторону и гипотенузу.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анализ типичных ошибок при решении задач на косинус острого угла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1150" y="161195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прямоугольный треугольник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острого угла рассматривают именно в прямоугольном треугольнике. Без прямого угла невозможно правильно определить гипотенузу и выбрать катет, который нужен в формуле.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 0 до 1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острого угла косинус всегда положителен и не превышает 1. Это удобно для проверки: если ответ вышел за пределы, значит, допущена ошибка в решении.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нужные стороны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участвуют прилежащий катет и гипотенуза. Если взять противолежащий катет, получится уже синус, а не косинус, поэтому важно внимательно смотреть на расположение сторон.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результат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сравни ответ с чертежом: катет не может быть длиннее гипотенузы. Такая проверка помогает быстро заметить неверную подстановку или ошибку в вычислениях.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 запоминания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косинуса острого угла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стоит запомнить: они часто встречаются в задачах и помогают быстро проверять вычисления без калькулятора.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угла косинус уменьшается, поэтому таблица удобна и для проверки ответа, и для оценки результата на глаз.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значения косинуса для основных углов из школьного курса геометрии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знание косинуса острого угла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помогает связывать угол с длинами сторон и решать понятные практические задачи. Если знать определение, основные значения и уметь читать чертёж, ошибки становятся редкими, а тригонометрия — гораздо понятнее.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2026-05-30T00:59:22Z</dcterms:created>
  <dcterms:modified xsi:type="dcterms:W3CDTF">2026-05-30T00:59:22Z</dcterms:modified>
</cp:coreProperties>
</file>