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наклонение: зачем оно нужно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о желаемом, возможном и вежливом.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условное наклонение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условное наклонение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в разговоре, текстах и литературе, когда нужно смягчить просьбу, показать возможность или связать действие с условием.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глагол в форме прошедшего времени: читал, рисовала, играли. Именно эта основа становится главной частью условной формы.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частицу «бы» или «б»: читал бы, рисовала бы, играли бы. Частица помогает показать, что действие возможно лишь при условии.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сохраняются по форме прошедшего времени: он сделал бы, она сделала бы, они сделали бы. Частица «бы» не изменяется.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форма условного наклонения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меняется не только по окончанию, но и по смыслу высказывания.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наклонения глагола в сравнение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сообщает факт, повелительное побуждает, а условное показывает возможное действие.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школьной темы «Условное наклонение».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Желание: говорящий выражает личное стремление или мечту, не утверждая, что действие уже реально. Например: «Я хотел бы поехать в музей» — это желание, а не факт.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или предложение: такая форма помогает не давить на собеседника и оставляет ему выбор. Например: «Тебе бы отдохнуть» — это доброжелательная рекомендация.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просьба: форма с «бы» делает обращение мягче и тактичнее. Например: «Не мог бы ты помочь?» — звучит спокойнее, чем прямой приказ.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условного наклонения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возможность: действие происходит только при определённом обстоятельстве. Например: «Если бы не дождь, мы бы пошли гулять» — результат зависит от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результат в одном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результат в одном предложении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сначала называют условие, а затем — то, что могло бы случиться. Чаще всего используется модель «если бы…, то…», которая ясно связывает две части.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«Если бы было тепло, мы бы пошли в парк» или «Если бы у меня было время, я бы дочитал книгу». Такая конструкция показывает зависимость результата от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условное наклонение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анализа формы глагола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может стоять рядом с глаголом по-разному, но смысл условного наклонения сохраняется.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частицы «бы» в предложении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может меняться, но частица «бы» всегда указывает на возможное действие.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«Условное наклонение».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условного наклонения совпадает с прошедшим временем, поэтому она изменяется по роду и числу: он написал бы, она написала бы, оно засияло бы.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число в формах условного наклонения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окончание также сохраняет связь с прошедшим временем: они написали бы, мы пошли бы. По форме видно, кто выполняет действие.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обычно определяется по местоимению или по смыслу предложения, а не по специальным личным окончаниям, как в настоящем и будущем времени.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условное наклонение легче распознавать через контекст: форма сама по себе показывает время основы, а частица «бы» добавляет значение возможности.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грамматическая форма подходит для очень разных жизненных ситуаций.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смысловые группы примеров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объединяет мечты, вежливые обращения, советы и ситуации с зависимым результатом.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группы составлены по учебной теме «Условное наклонение».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оно помогает показать мечты, сомнения и несбывшиеся планы героя, поэтому текст звучит более живо и психологически точно.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в речи и литературе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такие формы смягчают просьбу и делают её вежливой: говорящий не требует, а осторожно предлагает или спрашивает.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понять смысл, важно смотреть не только на глагол, но и на всё предложение: рядом часто стоят слова «если», «тогда», «хотел бы», «мог бы».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частицы «бы»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обязательно нужна в условном наклонении. Без неё смысл меняется, и фраза перестаёт обозначать возможное действие. Поэтому нужно проверять каждую форму.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и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условное наклонение с будущим временем или выбирать неверный род. Правильно: «Она сделала бы», «Я хотел бы пойти». Полезно читать предложение вслух и проверять согласование.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83567"/>
            <a:ext cx="5163300" cy="22551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формы соответствуют условному наклонению, а какие содержат типичные ошибки.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 неправильно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местом частицы «бы» и согласованием формы прошедшего времени с родом и числом.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ошибок по теме «Условное наклонение»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предложение с условием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условие связывается с возможным действием и результатом в одном высказывании.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побуждает к действию: оно звучит как просьба, приказ или совет. В нём форма короткая и прямо обращена к собеседнику.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признак — частица «бы». Сравни: «Закрой окно» и «Не закрыл бы ты окно?». Во второй фразе нет приказа, есть вежливая просьба.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не заставляет действовать, а показывает возможное, желаемое или условное действие. Оно часто передаёт более мягкий и осторожный смысл.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условное наклонение отличается от повелительного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легко встретить в разговорах о планах, мечтах и привычных делах. Они помогают говорить не только о фактах, но и о возможностях.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в жизненных ситуациях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условное наклонение появляется там, где человек воображает, выбирает или оценивает, как могло бы сложиться действие.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по теме,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 условного значения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«если», «если бы»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указывают на условие. После них обычно ждут вторую часть предложения, где называется возможный результат или действие.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«когда бы», «тогда»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связать две части высказывания по времени и смыслу. Они подсказывают, что одно действие зависит от другого.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«хотел бы», «мог бы»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выражают желание или вежливую просьбу. По ним легко понять, что говорящий не сообщает факт, а говорит о возможности.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сигнал — сама частица. Она образует условное наклонение вместе с формой прошедшего времени и помогает распознать значение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Мини-разбор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Мини-разбор предложения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«Если бы у меня было время, я бы прочитал книгу» первая часть называет условие. Она показывает, при каком обстоятельстве действие стало бы возможным.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сообщает результат, который зависит от этого условия. Частица «бы» встречается дважды и соединяет обе части по смыслу, поэтому предложение читается как единая ситуация.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определить все основные признаки формы «сделал бы» и не перепутать её с другой глагольной формой.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формы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определить форму, нужно назвать начальную форму, наклонение, признаки прошедшего времени и синтаксическую 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разбор формы «сделал бы»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помогает говорить точнее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мы говорим о возможном, желаемом или зависящем от условия действии. Она делает речь мягче, точнее и выразительнее в любой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2026-05-23T13:10:51Z</dcterms:created>
  <dcterms:modified xsi:type="dcterms:W3CDTF">2026-05-23T13:10:51Z</dcterms:modified>
</cp:coreProperties>
</file>