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старого гусара»: поэзия Дениса Давыдова о войне, памяти и чести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герое, который хранит память о войне и офицерской чести.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Давыдов и эпоха гусарской поэзии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возникло на фоне Отечественной войны 1812 года и гусарской культуры начала XIX века. Личный опыт Дениса Давыдова, боевого офицера и участника партизанской войны, придает стихотворению достоверность, живую интонацию и романтическое ощущение подвига.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Давыдов как автор и военный герой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Васильевич Давыдов (1784–1839) служил в кавалерии и был известен не только как поэт, но и как участник партизанских действий против армии Наполеона.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определил круг его тем: служба, товарищество, офицерское братство, память о походах и уважение к людям, прошедшим через опасность и лишения.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Давыдова звучат как живая песня: в них чувствуется разговорная интонация, краткость выражения и энергия человека, привыкшего к реальной военной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гусара в произведении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выглядит идеальным, однако вызывает уважение спокойной гордостью и верностью товарищам. В его памяти сохранились молодость, боевая дружба и чувство офицерской чести.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без внешнего блеска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гусар показан как человек, проживший трудную, но яркую жизнь. Его прошлое связано с походами, опасностью и верностью службе, поэтому каждая деталь образа звучит убедительно.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стал характером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воинской памяти и товарищества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стихотворении связана не только с событиями, но и с людьми, рядом с которыми герой делил опасность, дорогу и службу.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привала, пути и фронтового братства помогают почувствовать, что военная жизнь строится на взаимной поддержке, доверии и общей судьбе.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 героя становится голосом целого поколения ветеранов, для которых товарищество и верность были не менее важны, чем победа.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форма и особенности композиции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как песня: короткие строфы и ритм делают его легко запоминающимся и близким к устному исполнению.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воспоминания о прошлом к оценке собственной судьбы, поэтому личная история постепенно приобретает более широкий смысл.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создают ощущение живой речи ветерана, который не рассказывает отвлеченно, а вспоминает прожитое с чувством и достоинством.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форма помогает передать не книжный рассказ, а непосредственный голос человека, прошедшего через войну и сохранившего внутреннюю собранность.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Дениса Давыдова «Песня старого гусара»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связаны между собой: память объединяет всё, а остальные темы раскрывают характер гусара.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воспоминание о прошлом; затем идут товарищество и честь как главные ценности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интонация и стиль стихотворения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слышна естественная, почти устная интонация. Простые обороты делают речь героя близкой и понятной, будто он обращается к слушателям напрямую.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 службой, походом и боевой жизнью, сразу переносят читателя в мир офицерских будней начала XIX века.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лексика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 выглядит торжественной или громкой. Она передает уверенность человека, который помнит трудности, но не теряет внутреннего достоинства.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гордость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четкий ритм создают впечатление песни. Благодаря этому текст легко читать вслух и легко запоминать.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ритм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гусарской культуры в произведении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ценности гусарской среды проявляются в образе героя и в его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черты показывают, что гусарский кодекс строится на чести, личной отваге и верности товарищам.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русского офицерства начала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Гусар в литературе XIX 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Гусарский персонаж обычно несет в себе энергию молодости и готовность к риску. Вокруг него возникают сцены похода, лагеря и военной дороги, где особенно заметны удаль и стремление к славе, хотя эта молодость часто быстро проходит.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Молодость, риск и слава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гусара не сводится только к парадному виду. Авторы показывают и походную жизнь: привалы, усталость, товарищеские разговоры, солдатский распорядок. Именно такие детали делают героя живым и помогают представить атмосферу военного времени.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поэзия военного лагеря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гусар часто появляется как человек движения, скорости и смелого поступка. Его образ связан с конем, саблей, мундиром и ощущением свободы. Такой герой выглядит ярко и запоминается с первого взгляда.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Лихой герой на коне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тексте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«Песне старого гусара»: от памяти о прошлом к общему выводу о чести и прожитой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эпоха помогает понять, почему личная честь в тексте звучит как гражданская доблесть.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Отечественной войны 1812 года и поэзия Д. В. Давыдова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историческим фоном песни, где любовь к Родине раскрывается через службу, верность и мужество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эпоха помогает понять, почему личная честь в тексте звучит как гражданская доблесть.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Отечественной войной 1812 года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автора сохраняются не только сражения, но и повседневные детали офицерского быта. Они придают стихотворению правдивость и живую интонацию очевидца.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личные впечатления и историческая память эпохи. Поэтому песня звучит как художественное свидетельство времени, когда особенно ценились мужество и верность долгу.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итог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Давыдов участвует в войне против Наполеона и видит жизнь армии изнутри. Этот опыт становится основой его поэзии о службе, товарищах и воинской чести.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лексики и интонации стихотворения Д. В. Давыдова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здесь не спорят друг с другом: они создают цельный образ ветерана, который вспоминает прошлое спокойно и с достоинством.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гордость и память, а более мягкие оттенки не ослабляют текст, а делают его человечным.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легко запоминается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песенная интонация делают стихотворение похожим на устный рассказ, который легко повторить. Короткие фразы звучат уверенно и помогают удерживать смысл без лишней сложности.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военная лексика и ясные чувства создают сильный эмоциональный рисунок. Читатель быстро улавливает главное: речь идёт о памяти, дружбе и достоинстве, переживших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гусара сразу вызывает яркую картину: офицер, прошедший войну, говорит просто и честно. Такой герой запоминается лучше, чем отвлечённый рассказчик без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поддерживают атмосферу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оформления подойдут костёр, походная дорога, кавалерийский строй и офицерский мундир. Эти образы помогают почувствовать движение, службу и суровый, но живой мир военного лагеря.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лучше выбирать сдержанные: тёмно-зелёный, золотой, коричневый и серый. Такая палитра создаёт ощущение старой военной эпохи и подчёркивает тему памяти о 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90524"/>
            <a:ext cx="4843800" cy="1303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произведениями о войне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типичным признакам поэзии начала XIX века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чем песня Давыдова отличается от более торжественных текстов о военной теме.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Давыдова война показана через личный опыт и живую речь участника событий, а не через торжественное прославление абстрактного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настоящий воин отвечает за свои поступки не словами, а поведением. Для героя честь и ответственность важнее удобства и спокойной жизни.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долгу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героя становится частью общей памяти. Через его воспоминания читатель понимает, как сохраняется опыт целого поколения и почему его важно беречь.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что события страны отражаются в судьбах людей. Так литература делает историю ближе и понятнее школьнику.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среде особенно ценятся товарищество и взаимная выручка. Текст убеждает, что в трудные времена человек не должен оставаться один.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средства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Лингвостилистический анализ стихотворения Д. В. Давыдова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слова и обороты, которые создают ощущение живого голоса ветерана и делают стихотворение похожим на песню.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военная лексика формируют звучание текста, а остальные средства усиливают его выразительность и запоминаемость.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«Песни старого гусара»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соединяет память о войне, образ честного офицера и живую песенную форму. Оно показывает, как личная судьба превращается в часть истории страны.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2026-05-23T03:47:35Z</dcterms:created>
  <dcterms:modified xsi:type="dcterms:W3CDTF">2026-05-23T03:47:35Z</dcterms:modified>
</cp:coreProperties>
</file>