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насекомые: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наиболее разнообразный и важный класс животных на Земле.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описаний до современных молекулярных методов — энтомология прошла долгий путь, раскрывая тайны строения и эволюции насекомых.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насекомых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насекомых: основные признаки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насекомых состоит из трёх основных отделов: голова, грудь и брюшко. Их покрывает прочный хитиновый покров, который служит для защиты и поддержки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имеют шесть ног и одну пару усиков. У большинства видов есть крылья. Фасеточные глаза обеспечивают широкий обзор, а органы слуха и обоняния помогают находить пищу и партнёров.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Телесное строение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02368"/>
            <a:ext cx="4166100" cy="24072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насекомых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особенности и численность четырёх крупных отрядов насекомых.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превосходят остальные отряды по численности, а перепончатокрылые славятся сложным социальным поведением.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7673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основную часть всех описанных видов животных на планете.
</a:t>
            </a:r>
            <a:endParaRPr lang="en-US" sz="174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включают свыше миллиона описанных видов, причём новые виды продолжают открываться, особенно в тропиках.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биологический обзор,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насекомых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занимают почти половину видов, перепончатокрылые активно изучаются из-за их роли в опылении.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разнообразие насекомых сосредоточено в нескольких крупных группах с разными экологическими ролями.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энтомологии,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насекомых: разнообразие среды
</a:t>
            </a:r>
            <a:endParaRPr lang="en-US" sz="269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лесах и степях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и степных зонах можно встретить множество видов: кузнечики активно жильцы травянистых пространств, а саранча способна быстро менять место обитания при смене условий.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влажные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 комары развиваются в водоёмах и на болотах, где личинки обитают под водой, выполняя важную роль в водных экосистемах.
</a:t>
            </a:r>
            <a:endParaRPr lang="en-US" sz="1147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жилища и экзотические территории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приспособились жить рядом с человеком, а некоторые эндемичные виды встречаются исключительно на определённых островах и экстремальных условиях.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насекомых в пищевых цепях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питаются растениями, выступая первичными потребителями, что влияет на рост и состояние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 регулируют численность других насекомых, способствуя поддержанию баланса в экосистемах.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насекомые используют другие организмы как хозяев, влияя на их здоровье и популяцию.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способствуют размножению цветов и урожайности, а также служат пищей для многих птиц и млекопитающих.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полном превращении насекомое проходит стадии яйца, личинки, куколки и имаго, каждый этап меняется форма и образ жизни, как у капустницы.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метаморфоза у насекомых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метаморфоз состоит из яйца, личинки и имаго, без стадии куколки, как у саранчи, что отражает более простое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энтомологических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у насекомых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муравьёв, пчёл и термитов демонстрируют высокую степень организации, где каждая особь выполняет определённую функцию для общего блага сообщества.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колонии существуют специализированные касты: рабочие занимаются поиском пищи, матка отвечает за размножение, а солдаты защищают от врагов и охраняют гнездо.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поддерживают внутри улья оптимальный температурный режим, совместно ухаживают за расплодом и строят сложные соты для хранения мёда и выращивания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главные опылители культурных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между цветами, что способствует образованию плодов и семян. Эти насекомые опылители необходимы для сбалансированного функционирования сельского хозяйства и поддержания биоразнообразия.
</a:t>
            </a:r>
            <a:endParaRPr lang="en-US" sz="890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сокращения численности опылителей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популяций насекомых-опылителей из-за болезней, пестицидов и изменений климата негативно сказывается на урожайности и разнообразии растений, что вызывает беспокойство учёных и фермеров.
</a:t>
            </a:r>
            <a:endParaRPr lang="en-US" sz="912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опылении и экологии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борьба с ними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жук, тля и саранча представляют серьёзную угрозу для посевов, снижая урожай и нанося экономический ущерб аграрной отрасли.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защиты включают использование естественных врагов вредителей, таких как божьи коровки и наездники, которые эффективно контролируют их численность.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экологичные подходы приобретают Bedeutung из-за негативного воздействия химических инсектицидов на почву, воду и полезных насекомых.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культуре, науке и быту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Жуки-скарабеи в древнеегипетской культуре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Жуки-скарабеи считались священными символами возрождения и вечной жизни. Их изображения украшали амулеты и гробницы, отражая глубокое значение насекомых в верованиях египтян.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как объект генетических исследований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фруктовая муха дрозофила широко используется в науке для изучения генетики и наследственности. Её быстрый жизненный цикл позволяет быстро получать результаты экспериментов.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для выживания в природе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помогает насекомым сливать с окружающей средой: палочник настолько похож на ветку, что становится невидимым для хищников.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— пример обмана врагов: мухи-журчалки копируют внешний вид ос, чтобы отпугивать потенциальных поедателей без угрозы укуса.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 использует выделение ядов и феромонов, сигнализирующих об опасности или привлекающих сородичей, что увеличивает шансы на выживание и размножение.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насекомых за последние 50 лет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сокращение численности связано с утратой естественной среды обитания и интенсивным сельским хозяйством.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насекомых создаёт угрозы для экосистем и продовольственной безопасности по всему миру.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примеры и угрозы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бабочка Аполлон, известная своей красотой, страдает от вырубки горных лугов и уменьшения кормовых растений.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Жук-отшельник испытывает угрозы из-за разрушения лесных местообитаний и загрязнения природной среды окружающей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Махаон, крупная и красочная бабочка, страдает от пестицидов и чрезмерного сбора коллекционерами, что снижает её численность.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направлены на охрану и восстановление популяций через сохранение ареалов и программы разведения в неволе.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2661"/>
            <a:ext cx="4392900" cy="2086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среди насекомых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насекомых с выдающимися свойствами: размеры, звучание, скорость и продолжительность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насекомых интересны для науки и позволяют изучать адаптации к окружающей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Insect Record, 2022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биотехнологии в изучении насекомых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новых видов с помощью ДНК-анализа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ДНК-секвенирования облегчают выявление скрытых видов, расширяя научное понимание биологического разнообразия. Это помогает в охране и управлении природными ресурсами.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применения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используются для производства лекарственных веществ, натурального шёлка и биотоплива. Разведение насекомых на корм и разработка роботов-имитаторов открывают новые научные и практические возможности.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ключ к устойчивому будущему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насекомых обеспечивает баланс экосистем, поддерживает сельское хозяйство и здоровье окружающей среды. Ответственность за их защиту лежит на каждом из нас и научном сообществе.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2026-05-07T15:41:06Z</dcterms:created>
  <dcterms:modified xsi:type="dcterms:W3CDTF">2026-05-07T15:41:06Z</dcterms:modified>
</cp:coreProperties>
</file>