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история о терпении, памяти и первой маленькой победе.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Орлов. «Я учу стихотворенье...»
</a:t>
            </a:r>
            <a:endParaRPr lang="en-US" sz="40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превращает трудность в успех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учит строки и сначала сбивается. Но через повторение, внимание и спокойную работу он постепенно справляется. Именно поэтому сюжет так близок первоклассникам.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9406" y="1295150"/>
            <a:ext cx="338438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9786" y="1295150"/>
            <a:ext cx="524578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стихи В. Орлова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обращается к понятным детям событиям: урокам, домашним заданиям, первому знакомству с книгой. От этого его стихи сразу узнаются и легко воспринимаются младшими школьниками.
</a:t>
            </a:r>
            <a:endParaRPr lang="en-US" sz="112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центре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Орлова герой обычно похож на обычного ребёнка: он учится, играет, удивляется, ошибается и старается. Такой взгляд помогает маленькому читателю увидеть себя в стихотворении без страха и скуки.
</a:t>
            </a:r>
            <a:endParaRPr lang="en-US" sz="109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поэта рядом со школьной жизнью звучат природа и простые радости дня. Эти детали делают текст живым, тёплым и особенно понятным для детского восприятия.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В. Орлова обычно короткие, ясные и очень доброжелательные. В них нет лишней сложности, поэтому младшему школьнику удобно читать их вслух, запоминать и обсуждать.
</a:t>
            </a:r>
            <a:endParaRPr lang="en-US" sz="11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школьная ситуация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обычный момент из жизни ученика: он сидит за книгой и упорно пытается выучить стихотворение. Такая картина знакома почти каждому первокласснику.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подойдёт ребёнок с книгой или тетрадью, сосредоточенный, чуть смешной и очень старательный. Именно так выглядит настоящая учебная борьба без громких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стихотворения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— ребёнок, который не хочет сдаваться и снова берётся за задание, даже если сразу не получается. В нём заметны старание и упорство.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знакомы растерянность и неуверенность, но они не останавливают его надолго. Он учится действовать спокойно и шаг за шагом приближаться к результату.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 важную мысль: первая трудность — ещё не поражение. Учёба требует времени, а терпение помогает довести дело до конца.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Выучить текст помогает не спешка, а терпеливое повторение. Чем спокойнее работает ученик, тем ближе он к результату и тем увереннее чувствует себя.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память развивается в деле. Когда строки читают внимательно несколько раз, они запоминаются легче и надёжнее.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задание постепенно становится посильным, если не бросать его после первой неудачи. В этом и состоит маленькая школьная победа героя.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выученным стихотворением приходит ещё один важный результат — вера в собственные силы. Это помогает и на уроке, и дома.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произведения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спокойный повтор помогает памяти начать работу, а дальше запоминание идёт легче.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 запоминанию — внимательное повторение строк.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стихотворения В. Орлова «Я учу стихотворенье...»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вызывает улыбку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очень узнаваемая: слова никак не хотят запоминаться, а учить всё равно нужно. Поэтому читатель сразу вспоминает собственные школьные попытки.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рождается из маленьких детских трудностей, которые взрослому кажутся простыми, а ребёнку — настоящим испытанием. В этом и есть тёплый юмор стихотворения.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высмеивает героя. Он смотрит на него с добротой, поэтому читатель улыбается не над ребёнком, а вместе с ним.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идёт к успеху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стихотворении показывает, как настойчивость помогает справиться с учебной трудностью.
</a:t>
            </a:r>
            <a:endParaRPr lang="en-US" sz="12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обычное школьное дело: нужно выучить стихотворение. Сразу ясно, о чём пойдёт речь и почему герою это важно.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показывается момент, когда строки не запоминаются сразу. Именно здесь возникает напряжение, знакомое каждому, кто хоть раз учил текст наизусть.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трудность отступает, а герой справляется с заданием. Так маленькая история заканчивается чувством удовлетворения и тихой радости.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63934" y="1295150"/>
            <a:ext cx="372281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просто и непринуждённо, почти как разговор. Благодаря этому стихотворение легко слушать, а интонация помогает ребёнку не теряться и следить за каждой фразой.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 делает текст запоминающимся. Когда строки возвращаются похожим звучанием, их проще удержать в памяти и потом воспроизвести без лишнего напряжения.
</a:t>
            </a:r>
            <a:endParaRPr lang="en-US" sz="1320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хорошо подходят для чтения перед классом или дома. Они звучат естественно, поэтому ребёнок может читать уверенно, будто произносит свои собственные мысли.
</a:t>
            </a:r>
            <a:endParaRPr lang="en-US" sz="13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ребёнком лежит открытая книга, рядом — тетрадь и карандаш. Он склоняется над страницей и внимательно ищет нужные слова. Такая картина сразу напоминает обычный школьный вечер, когда надо немного постараться.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Мысль, которая не сразу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или девочка тихо повторяет строчку за строчкой и хмурит брови. Слова ещё путаются, но взгляд уже становится сосредоточенным. В этой сцене хорошо видны учёба, терпение и старание.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победа после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ребёнок расправляет плечи и смотрит увереннее. Книга остаётся открытой, а рядом лежит карандаш, словно знак выполненного дела. В такой детали чувствуется радость от того, что задание наконец получилось.
</a:t>
            </a:r>
            <a:endParaRPr lang="en-US" sz="1306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создают образ учёбы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важный урок — не пугаться трудности с самого начала. Если стихотворение не запоминается сразу, это ещё не провал, а обычный этап учёбы, который можно пройти спокойно.
</a:t>
            </a:r>
            <a:endParaRPr lang="en-US" sz="1381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урок связан с повторением. Когда ребёнок снова и снова читает строки внимательно, память постепенно крепнет, а сложное задание становится понятнее и легче.
</a:t>
            </a:r>
            <a:endParaRPr lang="en-US" sz="1502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 — доводить начатое до конца. Маленькая победа особенно ценна потому, что она показывает: старание приносит результат и делает школьника увереннее.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0707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попытка
</a:t>
            </a:r>
            <a:endParaRPr lang="en-US" sz="1302" dirty="0"/>
          </a:p>
        </p:txBody>
      </p:sp>
      <p:sp>
        <p:nvSpPr>
          <p:cNvPr id="10" name="Text 2"/>
          <p:cNvSpPr txBox="1"/>
          <p:nvPr/>
        </p:nvSpPr>
        <p:spPr>
          <a:xfrm>
            <a:off x="3091963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читаются вслух, потом снова, но память ещё подводит. Появляется знакомое первокласснику волнение и желание справиться.
</a:t>
            </a:r>
            <a:endParaRPr lang="en-US" sz="978" dirty="0"/>
          </a:p>
        </p:txBody>
      </p:sp>
      <p:sp>
        <p:nvSpPr>
          <p:cNvPr id="11" name="Text 3"/>
          <p:cNvSpPr txBox="1"/>
          <p:nvPr/>
        </p:nvSpPr>
        <p:spPr>
          <a:xfrm>
            <a:off x="1406563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уроку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1436563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получает задание выучить стихотворение дома или в классе. Сначала оно кажется коротким, но не таким уж простым.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63815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успеха
</a:t>
            </a:r>
            <a:endParaRPr lang="en-US" sz="1369" dirty="0"/>
          </a:p>
        </p:txBody>
      </p:sp>
      <p:sp>
        <p:nvSpPr>
          <p:cNvPr id="14" name="Text 6"/>
          <p:cNvSpPr txBox="1"/>
          <p:nvPr/>
        </p:nvSpPr>
        <p:spPr>
          <a:xfrm>
            <a:off x="641158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выучено, и ребёнок чувствует облегчение и гордость. Этот момент особенно близок тем, кто тоже учился читать наизусть.
</a:t>
            </a:r>
            <a:endParaRPr lang="en-US" sz="978" dirty="0"/>
          </a:p>
        </p:txBody>
      </p:sp>
      <p:sp>
        <p:nvSpPr>
          <p:cNvPr id="15" name="Text 7"/>
          <p:cNvSpPr txBox="1"/>
          <p:nvPr/>
        </p:nvSpPr>
        <p:spPr>
          <a:xfrm>
            <a:off x="47261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Упорная работа
</a:t>
            </a:r>
            <a:endParaRPr lang="en-US" sz="1348" dirty="0"/>
          </a:p>
        </p:txBody>
      </p:sp>
      <p:sp>
        <p:nvSpPr>
          <p:cNvPr id="16" name="Text 8"/>
          <p:cNvSpPr txBox="1"/>
          <p:nvPr/>
        </p:nvSpPr>
        <p:spPr>
          <a:xfrm>
            <a:off x="475618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внимание собирается, а слова начинают выстраиваться в нужном порядке. Ученик замечает, что у него уже получается лучше.
</a:t>
            </a:r>
            <a:endParaRPr lang="en-US" sz="888" dirty="0"/>
          </a:p>
        </p:txBody>
      </p:sp>
      <p:sp>
        <p:nvSpPr>
          <p:cNvPr id="17" name="Text 9"/>
          <p:cNvSpPr txBox="1"/>
          <p:nvPr/>
        </p:nvSpPr>
        <p:spPr>
          <a:xfrm>
            <a:off x="354500" y="320675"/>
            <a:ext cx="6575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связано с жизнью первоклассника
</a:t>
            </a:r>
            <a:endParaRPr lang="en-US" sz="24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слышится лёгкая растерянность: герой ещё не уверен в себе и пробует справиться с трудным заданием, хотя слова пока не складываются легко.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настроение становится спокойнее и собраннее. Повторение строк помогает навести порядок в мыслях и делает работу уже не такой страшной.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появляется тёплая радость. Успех ощущается как маленькое, но очень важное достижение, которое хочется сохранить в памяти.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видно: автор относится к ребёнку терпеливо и мягко, считая неудачу естественной частью учёбы, а не поводом для огорчения.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трудность показана без насмешки, с добротой и пониманием.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стихотворения В. Орлова «Я учу стихотворенье...»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стихотворению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подойдёт рисунок, где ребёнок сидит за столом, наклонившись над книгой. На столе можно показать тетрадь и карандаш, чтобы сразу почувствовалась школьная работа.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добавить домашний свет лампы, рюкзак рядом со стулом и немного сосредоточенное, смешное выражение лица. Такая деталь передаёт и старание, и добрую улыбку.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мешало герою выучить стихотворение в самом начале: нехватка внимания, волнение или то, что слова просто не хотели запоминаться сразу?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помогли ему справиться с задачей: повторение, спокойная работа или внимательное чтение строк по порядку?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кажется знакомой многим ученикам, особенно первоклассникам, которым тоже приходится учить стихи наизусть?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вывод можно сделать о труде героя: помогает ли ему терпение и настойчивость добиться успеха и почувствовать уверенность?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героя от обычной школьной ситуации к маленькой победе.
</a:t>
            </a:r>
            <a:endParaRPr lang="en-US" sz="14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стихотворение — большая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Орлова показывает, что даже короткое задание требует терпения, внимания и доброго отношения к себе. Именно так рождается уверенность в собственных силах.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2026-05-23T23:15:15Z</dcterms:created>
  <dcterms:modified xsi:type="dcterms:W3CDTF">2026-05-23T23:15:15Z</dcterms:modified>
</cp:coreProperties>
</file>