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II. In der Schule: что мы учим по теме школы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слова о школе — просто, понятно и по-настоящему полезно.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место для первых немецких слов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«In der Schule» помогает второкласснику говорить о знакомом мире: классе, портфеле, тетрадях, учителе и своих действиях. Короткие слова, картинки и повторение делают немецкий язык понятным и живым.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643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284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Klassenzimmer — что находится в классе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243067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легко узнать die Tafel, der Tisch, der Stuhl, das Fenster и die Tür. Эти слова удобно показывать на картинке и сразу связывать с реальными вещами в кабинете.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360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тетрадь в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Buch и das Heft помогают назвать то, с чем ребёнок работает каждый день. Простые фразы вроде Das ist ein Buch быстро переходят от показа предмета к первому описанию класса.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сумке живут der Bleistift, der Radiergummi, das Lineal и die Schere. Эти вещи всегда нужны под рукой, поэтому их легко запомнить по картинке, по названию и по собственному портфелю.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ранце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Mäppchen хранит самые нужные мелочи: Stift, Radiergummi и Lineal. Для младших школьников это особенно удобно, потому что знакомый предмет сразу подсказывает немецкое слово и его значение.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как маленький помощник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Kleber и другие принадлежности часто появляются в начале задания, когда нужно быстро подготовиться к работе. Так ребёнок учится не только словам, но и привычке аккуратно собирать всё к уроку.
</a:t>
            </a:r>
            <a:endParaRPr lang="en-US" sz="995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 и порядок в начале урока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Schulsachen — школьные принадлежности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Unterricht — что делают на уроке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hören und lesen. Эти действия помогают понять задание и работать вместе с учителем, а короткие фразы Ich höre, ich lese легко повторяются вслух.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на уроке дети schreiben, malen und rechnen. Такие глаголы удобно сопровождать движением, чтобы слово сразу соединялось с действием, а не убегало из памяти.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говорить, дети sagen und sprechen. Короткие модели Ich spreche и Ich schreibe делают первые ответы простыми, уверенными и совсем не страшными.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на немецком языке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обычный распорядок школьного дня и основные глаголы 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086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819" y="1844204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76775" y="1850834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Lehrerin und der Lehrer — люди в школе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учительница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Lehrerin и der Lehrer — это взрослые, которые помогают учиться, объясняют задания и поддерживают порядок в классе. Дети быстро узнают эти слова, потому что встречают таких людей каждый учебный день.
</a:t>
            </a:r>
            <a:endParaRPr lang="en-US" sz="1186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— ученик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bin Schüler показывает, как ребёнок называет себя по-немецки. Она короткая, ясная и очень полезная, потому что сразу соединяет слово с собственной школьной ролью.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— ученица
</a:t>
            </a:r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Ich bin Schülerin помогает девочке представить себя в немецком языке без длинных объяснений. Для второклассников это особенно важно: форма простая, а смысл совсем близок к жизни.
</a:t>
            </a:r>
            <a:endParaRPr lang="en-US" sz="1297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класс и мой 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Das ist meine Lehrerin звучит как маленькая визитная карточка класса. Она помогает не только назвать человека, но и показать уважение, внимание и знакомство с учителем.
</a:t>
            </a:r>
            <a:endParaRPr lang="en-US" sz="1283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Fragen und Antworten im Klassenraum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часто звучит Was ist das? Ребёнок отвечает коротко: Das ist ein Buch. Такие пары вопрос — ответ легко запоминаются, потому что слова повторяются и смысл сразу понятен.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Wo ist das Buch можно сказать Hier ist mein Heft или Das Buch ist hier. Простые ответы помогают ориентироваться в классе и не теряться, даже если слов ещё немного.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тоже важны: Hast du einen Stift? Wer ist das? Ответы Ja, ich habe einen Stift и Das ist meine Lehrerin учат говорить уверенно, но без лишней длины.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увидеть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легко различать по цвету: rot, blau, gelb, grün. Цвет подсказывает, какая тетрадь или ручка перед ребёнком, и делает описание предметов гораздо точнее.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описать вещь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groß, klein, rund и eckig помогают заметить форму и размер. Благодаря им ребёнок может сказать не только что это за предмет, но и каким он выглядит.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Farben und Formen in der Schule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13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Befehle und Schulwörter — слова-команды на уроке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Komm! и Hör zu! сразу включают класс в работу. Они короткие, звучные и понятные, поэтому дети быстро реагируют на них без долгих объяснений.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Сесть и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Setz dich! и Steh auf! помогают управлять движением в классе. Для младших школьников это удобно: слово слышишь — действие выполняешь, и всё очень ясно.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учебником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Öffne das Buch! подсказывает, что пора открыть учебник и посмотреть задание. Такая фраза связывает слово с привычным школьным предметом и не требует длинного перевода.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Schreib! помогает быстро перейти к делу. Оно поддерживает рабочий ритм урока и учит детей узнавать знакомую команду с первого раза, как маленький школьный сигнал.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Урок окончен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сообщает, что можно отложить учебники и выйти из режима работы. Теперь наступает Pause: время сменить вид деятельности и немного перевести дыхание.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Снова к учёбе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всё возвращается к Unterricht: дети успокаиваются, готовят вещи и входят в класс уже с новыми силами.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Движение и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spielen, laufen, sprechen и trinken. Они двигаются, разговаривают с друзьями и набираются сил перед следующим уроком.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между уроками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портфеле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портфеле лежат только нужные вещи: Heft, Buch, Stift, Lineal, Schere и Kleber. Когда у каждой вещи есть своё место, нужный предмет находится быстро.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должен быть полным, но не переполненным. Для второклассника важно сразу увидеть, где лежит карандаш, ластик и ножницы, а не искать их среди всего сразу.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Ранец лучше закрывать после сбора. Простая привычка alles an seinem Platz помогает не потерять тетрадь, не помять книгу и не забыть школьные принадлежности дома.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 портфеле делает сборы спокойнее. Ребёнок учится проверять вещи по порядку и готовиться к уроку без спешки — почти как маленький школьный супергерой.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Tafel помогает учителю показывать задание всем сразу. Ребёнок смотрит на доску, читает слово или образец и повторяет его в нужный момент. Так школьная информация становится видимой и понятной.
</a:t>
            </a:r>
            <a:endParaRPr lang="en-US" sz="708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Доска, на которую смотрит весь класс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 нужно, чтобы писать буквы, слова и короткие предложения. В тетради ученик старается писать аккуратно и по строкам, а затем может проверить свою работу. Это уже очень серьёзное дело для второго класса.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— место для первых записей
</a:t>
            </a:r>
            <a:endParaRPr lang="en-US" sz="982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Buch открывает задания, картинки и короткие тексты. Ребёнок читает слово, ищет ответ и сравнивает его с тем, что написано рядом. Книга учит не только читать, но и внимательно смотреть.
</a:t>
            </a:r>
            <a:endParaRPr lang="en-US" sz="7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— помощник в чтении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Tafel, Heft и Buch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разговаривать по-дружески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дети начинают общение с простых слов: hallo, bitte и danke. Эти короткие формы помогают попросить, поблагодарить и начать разговор спокойно, без лишней сложности.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привлечь внимание или извиниться, пригодятся tschüss и entschuldigung. Такие слова показывают уважение к одноклассникам и делают общение в классе вежливым и безопасным.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школе строится на маленьких поступках: помочь, поделиться, подождать, сказать доброе слово. Для второго класса это уже важная часть урока 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задание непонятно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урока немецкого языка: от попытки выполнить задание до просьбы о помощи.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7381" y="1844204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5231" y="1844204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успехи на уроке немецкого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понимать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знакомые слова и короткие фразы на слух. Это помогает не теряться и сразу включаться в работу, даже если слов ещё немного.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и 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урока дети повторяют звуки, записывают слова и тренируют буквы. Такие задания укрепляют память и делают язык более «своим».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на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на вопрос уже считается успехом. Ученик может сказать одно-два слова и почувствовать, что он действительно умеет говорить по-немецки.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Гордиться результатом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прочитано или предмет назван правильно, появляется уверенность. Именно из таких маленьких побед и складывается интерес к языку.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правила, которые помогают всем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слушать учителя до конца и не перебивать. Это помогает понять задание сразу и не пропустить важную часть урока.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ученик поднимает руку, если хочет ответить. Так говорить в классе становится спокойнее, а каждый получает свою очередь.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бережно обращаться с книгами, тетрадями и другими вещами. Аккуратность в школе — это не просто порядок, а ещё и уважение к труду.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правила делают класс безопасным и дружным. Когда все знают простые нормы, урок проходит ровно, без лишнего шума и суеты.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уроке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картинками, рифмовки и мини-диалоги помогают запоминать слова без скуки. Ребёнок видит образ, слышит слово и сразу связывает его с действием или предметом.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поддерживает внимание и движение, а это особенно важно во 2 классе. Когда учёба похожа на увлекательное задание, школьные слова запоминаются быстрее и с улыбкой.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ученик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называет предметы класса, школьные принадлежности, людей и действия. Он различает слова о классе, портфеле и уроке и понимает, к чему они относятся.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строит короткие фразы о себе: Ich habe ein Heft. Ich höre. Ich schreibe. Такие ответы показывают, что слова уже работают в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 простые команды и может вежливо реагировать на них. Это важный шаг к тому, чтобы чувствовать себя уверенно на уроке немецкого языка.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der Schule — язык, который начинается со знакомого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школы помогает ребёнку быстро заговорить по-немецки о том, что ему уже хорошо знакомо. Здесь слова, действия и правила складываются в первые уверенные шаги к чтению, речи и пониманию.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2026-05-20T18:06:18Z</dcterms:created>
  <dcterms:modified xsi:type="dcterms:W3CDTF">2026-05-20T18:06:18Z</dcterms:modified>
</cp:coreProperties>
</file>