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организме человека: важная составляющая жизни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нашем теле живут триллионы бактерий, влияющих на здоровье и самочувствие.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бактерии и почему они разнообразны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организмы без ядра, обитающие повсюду. Их тысячи видов — от полезных до вредных, они существуют миллиарды лет, играя ключевую роль в природе и организме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кишечника: ключевые функции
</a:t>
            </a:r>
            <a:endParaRPr lang="en-US" sz="3084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живёт более 100 триллионов бактерий, перерабатывающих пищу и витаминизирующих организм.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укреплять иммунитет, защищая от патогенов и поддерживая внутренний баланс.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микрофлоры могут приводить к проблемам с пищеварением и ослаблению защиты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бактерий в организме
</a:t>
            </a:r>
            <a:endParaRPr lang="en-US" sz="3666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тела и дыхательные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коже, во рту и носу обитают разнообразные бактерии, формируя барьер против инфекций и влияя на состояние кожи.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мочеполовая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особенно заселен бактериями, которые способствуют перевариванию и поддержанию иммунитета.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бактерий для организма человека
</a:t>
            </a:r>
            <a:endParaRPr lang="en-US" sz="3312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синтезируют важные витамины группы B и K, необходимые для обмена веществ.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переваривать сложные компоненты пищи, облегчая усвоение питательных веществ.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Конкурируют с болезнетворными микробами, предотвращая инфекции и воспаления.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формировании иммунитета, повышая устойчивость организма к болезням.
</a:t>
            </a:r>
            <a:endParaRPr lang="en-US" sz="11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бактерий и их функции
</a:t>
            </a:r>
            <a:endParaRPr lang="en-US" sz="345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бактерий и их влияние на здоровье человека.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 между полезными и условно-патогенными бактериями жизненно важно для здоровья.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микробиологов, 2022 г.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пищеварении человека
</a:t>
            </a:r>
            <a:endParaRPr lang="en-US" sz="3143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расщепляют пищевые волокна и сложные углеводы, которые не перевариваются собственными ферментами.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они продуцируют короткоцепочечные жирные кислоты — источник энергии для клеток кишечника.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удалять вредные вещества, предотвращая их накопление и обеспечивая здоровье пищеварения.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иммунитет человека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 содействует развитию иммунных клеток и выработке антител, поддерживая защиту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Дисбаланс бактерий связан с аллергиями и воспалительными болезнями, тогда как пробиотики укрепляют иммунитет.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бактериальных и человеческих клеток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в организме примерно 69 триллионов клеток, из которых бактерии составляют чуть более половины.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существенно влияют на жизненные процессы, составляя значительную часть клеточных структур.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микробиома человека, 2023 г.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микробиома человека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контакт с бактериями происходит при прохождении родовых путей или кесаревом сечении.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Грудное вскармливание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передает полезные бактерии через молоко, поддерживая раннее развитие микрофлоры.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окружающая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продолжает формироваться через пищу, воду и контакты с внешним миром.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 возрастом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микробиома меняется в зависимости от образа жизни, питания и здоровья на протяжении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Стрептококки и ангина: опасные инфекции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Стрептококки вызывают воспаление горла и миндалин, что проявляется болью и затруднённым глотанием. Без своевременного лечения инфекция может распространиться и привести к осложнениям на сердце и почки.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Сальмонеллёз: пищевое отравление.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сальмонелла заражает пищу, вызывая сильные расстройства желудка, диарею и лихорадку. Уязвимы люди с ослабленным иммунитетом, особенно дети и пожилые. Соблюдение гигиены пищевых продуктов помогает предотвратить заражение.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бактерии: угрозы для здоровья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антибиотиков на бактериальный состав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уничтожают не только вредные, но и полезные бактерии, что нарушает естественный баланс микрофлоры. Это может привести к дисбактериозу и снижению общего иммунитета.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приёма антибиотиков часто возникают проблемы с пищеварением, а также увеличивается риск грибковых инфекций из-за ослабления защитных функций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Восстановить микрофлору помогают пробиотики и рацион с богатым содержанием клетчатки и витаминов, что поддерживает рост полезных бактерий и укрепляет здоровье пищеварительной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микрофлоры у детей
</a:t>
            </a:r>
            <a:endParaRPr lang="en-US" sz="215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Научные исследования микробиома человека
</a:t>
            </a:r>
            <a:endParaRPr lang="en-US" sz="10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646" y="20258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37415"/>
            <a:ext cx="552900" cy="442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пробиотиков и пребиотиков в поддержании микрофлоры
</a:t>
            </a:r>
            <a:endParaRPr lang="en-US" sz="2211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Пробиотики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полезные бактерии, которые содержатся в йогуртах, кефире и других ферментированных продуктах. Они пополняют микрофлору и укрепляют иммунитет.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Пребиотики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волокна и вещества, содержащиеся в овощах и фруктах, которые стимулируют рост полезных бактерий и улучшают их активность.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Синергия пробиотиков и пребиотиков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употребление этих составных помогает восстановить и поддержать здоровый баланс микрофлоры в кишечнике, повышая сопротивляемость организма болезням.
</a:t>
            </a:r>
            <a:endParaRPr lang="en-US" sz="1088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рациона на бактериальный состав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растительной пищи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Диета, богатая овощами и фруктами, способствует развитию полезных бактерий в кишечнике и поддерживает его здоровье. Разнообразие растений обеспечивает микроорганизмам необходимые питательные вещества.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избытка сахара и фастфуда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употребление сладких продуктов и фастфуда снижает разнообразие микрофлоры, способствуя росту вредных бактерий и развитию воспалительных процессов в организме.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сбалансированного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рацион, включающий белки, жиры и углеводы, помогает поддерживать гармоничный состав микробиома и улучшает общее самочувствие.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24673"/>
            <a:ext cx="3950100" cy="13302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бактерий с различными заболеваниями
</a:t>
            </a:r>
            <a:endParaRPr lang="en-US" sz="296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влияние изменений микрофлоры при некоторых болезнях, подчёркивая роль баланса бактерий в здоровье.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микробиом оказывает значительное влияние на развитие и течение многих заболеваний.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2022 г.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бактериях человека
</a:t>
            </a:r>
            <a:endParaRPr lang="en-US" sz="3329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взрослого человека обитает свыше 1000 видов различных бактерий, создавая уникальный микробиом для каждого человека.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способствуют усвоению витаминов и минералов, а также участвуют в синтезе некоторых гормонов, влияющих на настроение и обмен веществ.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70% клеток иммунной системы сосредоточены именно в кишечнике, где бактерии стимулируют защитные реакции организма.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Микробиом каждого человека неповторим, аналогично отпечаткам пальцев, что делает его изучение перспективным направлением медицины.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микрофлоры с помощью питания
</a:t>
            </a:r>
            <a:endParaRPr lang="en-US" sz="3006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и пробиотики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овощей, фруктов и кисломолочных продуктов способствует развитию полезных бактерий и поддержанию их активности в кишечнике. Это укрепляет иммунитет и улучшает пищеварение.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микрофлора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активность, правильная гигиена и снижение уровня стресса помогают сохранить баланс микрофлоры. Ограничение ненужного приёма антибиотиков также важно для её стабильности.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будущего: новые открытия и перспективы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синтетические бактерии и индивидуальные пробиотики, адаптированные к особенностям каждого человека, что обещает повысить эффективность терапии и профилактики заболеваний.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бактериофагов — вирусов, убивающих устойчивые вредные бактерии — становится перспективным направлением борьбы с инфекциями, не поддающимися антибиотикам.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Ожидается, что развитие микробиологии позволит значительно улучшить здоровье и увеличить продолжительность жизни за счёт точечного воздействия на микробиом.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здоровье человека: ключевые итоги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незаменимая часть организма, поддерживающая пищеварение и иммунитет. Сохранение их баланса способствует здоровью, а новые исследования открывают возможности для медицины будущего.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2026-05-09T09:36:33Z</dcterms:created>
  <dcterms:modified xsi:type="dcterms:W3CDTF">2026-05-09T09:36:33Z</dcterms:modified>
</cp:coreProperties>
</file>