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недемократических режимов: ключевые темы и задачи урока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недемократические режимы: их признаки, виды и влияние на общество.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формирование недемократических режимов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Недемократические режимы существовали в разные эпохи: от монархий средневековья до тоталитарных государств ХХ века. Власть концентрировалась в руках узкой группы, а обычные люди редко участвовали в управлении. Анализ причин и последствий таких режимов помогает понять их роль в истории.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недемократических режимов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разделения властей ведёт к концентрации всей власти в руках одного лидера или небольшой группы, что ограничивает политическую конкуренцию и роль законов.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практически не участвуют в принятии решений, их свободы и политические права часто строго ограничены и контролируются государством.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независимые партии и жесткий контроль выборов являются типичными мерами для подавления оппозиции в недемократических системах.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Тоталитарный режим: полный контроль и примеры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контроль в СССР при Сталине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Иосифе Сталине государство контролировало все сферы жизни: экономику, образование, культуру. Оппозиция жестко подавлялась, а СМИ выполняли функцию пропаганды официальной идеологии.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нацистской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Гитлера управлял обществом через партийную дисциплину и массовую пропаганду. Контроль сопровождался репрессиями против инакомыслящих и тотальным контролем над СМИ.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пример – КНДР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создания КНДР установился жесткий контроль государства над жизнью граждан. Идеология и лидеры культивируются, оппозиция полностью подавлена, доступ к информации строго ограничен.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режимы: особенности и конкретные примеры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Франко в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1939 по 1975 год Франко управлял страной с концентрацией власти в своих руках. При этом экономика частично использовала рыночные механизмы, а политическая оппозиция жестко контролировалась.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Пиночет в Чили: военный авторитаризм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Пиночета с 1973 по 1990 год была сосредоточена в руках военной хунты. Политические свободы были ограничены, но экономическая политика включала элементы рыночной экономики.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монархии Персидского залива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и Катар демонстрируют авторитарные черты: власть наследуется, политическая оппозиция фактически отсутствует, несмотря на существование элементов свободного предпринимательства.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11890"/>
            <a:ext cx="4873500" cy="204257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тоталитарного и авторитарного режимов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отличия двух типов недемократических режимов.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режимы характеризуются максимальным контролем и идеологическим давлением, авторитарные режимы демонстрируют более вариативные формы и менее тотальный контроль.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политических режимов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силовых структур в поддержании недемократических режимов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полиция служат основными инструментами подавления оппозиции и обеспечения внутреннего порядка в таких режимах.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Спецслужбы осуществляют слежку за гражданами и контролируют любые проявления инакомыслия, что поддерживает страх и покорность.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безопасности часто имеют право на действия вне закона и подчиняются напрямую лидеру или узкой группе власти.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КГБ в СССР, гестапо в нацистской Германии и служба безопасности КНР демонстрируют мощное влияние силовых структур на власть.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информацией в недемократических режимах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ограничения СМИ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устанавливают строгий контроль над СМИ, запрещая непредвзятую информацию и налагая цензуру на публикации. Это обеспечивает однобокое представление событий и ограничивает свободу выражения.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интернетом и общественными организациями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интернету часто ограничен, блокируются нежелательные сайты и приложения, а независимые организации и активисты находятся под наблюдением или запрещены.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судебной системы в недемократических режимах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подчинены исполнительной власти, что исключает независимость и судебную защиту для граждан, особенно оппозиции.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назначение судей по политическим мотивам приводит к несправедливым приговорам и политическим преследованиям.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политические процессы вызывают атмосферу страха и подавляют гражданское участие в жизни общества.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последствия экономики в тоталитарных режимах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управление часто приводит к дефицитам товаров, замедленному развитию и неэффективности экономических процессов.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становится зависимой от политических решений, что усложняет адаптацию к внешним и внутренним изменениям.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полностью контролирует экономику, устанавливает планы производства и распределения ресурсов, ограничивая частную собственность.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идеологический контроль в недемократических режимах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газеты «Правда» в СССР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«Правда» была официальным рупором коммунистической партии, формируя мнение населения согласно идеологии. Она подавляла альтернативные взгляды и поддерживала культ вождя через статьи и лозунги, влияя на повседневное сознание.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Пропагандистское кино в нацистской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Германия активно использовала кинематограф для распространения националистических и расистских идей. Фильмы, отпускаемые под контролем государства, воспевали арийскую расу и оправдывали агрессивную политику режима.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кампании КНДР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Корее пропаганда пронизывает все сферы жизни: СМИ строго контролируются, подчеркивается мощь и мудрость лидера. Жители постоянно получают сообщения, поднимающие престиж власти и осуждающие враждебные страны.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страха и насилия в недемократических режимах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репрессии и аресты становятся инструментом устрашения населения и устраняют политических оппонентов, поддерживая власть режима.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методы спецслужб, таких как СС и гестапо, используются для подавления инакомыслия и поддержания контроля над обществом.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эксплуатация трудовых лагерей, например, в КНДР, служит не только наказанием, но и средством запугивания граждан и закрепления страховой атмосферы.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личности лидера в недемократических системах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Сталин и советский культ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Сталине государство создало образ непогрешимого вождя: его портреты были повсюду, а лозунги усиливали идею всевластия и мудрости лидера, что подавляло критику и страх народа.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Адольф Гитлер и миф о спасителе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 воспринимался как единственный, способный вернуть стране силу и величие. Массовые мероприятия и пропаганда создали вокруг него атмосферу поклонения и безусловной поддержки.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 Ир Сен и укрепление власти в КНДР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Корее культ личности начала с Ким Ир Сена: портреты лидера доминируют в общественных местах, а обязательные цитаты и праздники формируют культ повиновения и восхваления его образа.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 нарушения в недемократических режимах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отсутствует: любые критические высказывания строго запрещены и караются, что лишает граждан возможности выражать свою позицию.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оппозиции запрещены или жестко ограничены, что исключает альтернативу правящей власти и подавляет политическую конкуренцию.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свободного передвижения и выезда за границу создает замкнутый мир, где власть контролирует доступ к информации и контакт с внешним миром.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независимого суда приводит к массовым нарушениям прав и несправедливым процессам, создавая атмосферу безнаказанности для властей.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 в условиях недемократии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Восточно-германское восстание 1953 года показало протест против экономических и политических условий, быстро подавленное силовыми структурами, но вызвавшее временный разряд напряжения.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Пражская весна 1968 года стала попыткой реформ в Чехословакии, которая завершилась вводом войск Варшавского договора и подавлением демократических инициатив.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на площади Тяньаньмэнь в 1989 году — массовое движение за свободу и реформы в Китае, жестко разогнанное армией с большими потерями среди мирных граждан.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недемократических режимов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экспансия нацистской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Второй мировой войной нацистский режим активно расширял территорию, нарушая международные соглашения. Захват Австрии и Чехословакии служил укреплению власти и реализации агрессивной идеологии.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СССР и Запада в эпоху Холодной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проводил политику конфронтации, распространял коммунистическую идеологию и строил союз социалистических стран, что привело к многолетнему политическому и военному напряжению.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изоляция КНДР в 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Корея сохраняет закрытую политику, ограничивая дипломатические и экономические связи. Это обеспечивает автономность режима, но приводит к экономическим трудностям и международному давлению.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кризисы недемократических режимов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часто связаны с централизованным управлением и неэффективностью планирования, что приводит к снижению жизненного уровня граждан.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санкции ограничивают доступ к технологиям и ресурсам, оказывая давление на политическую систему и усиливая изоляцию страны.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доверия со стороны населения и элит уменьшает легитимность власти, что провоцирует внутренние конфликты и нестабильность.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подрывает эффективность управления, способствует социальному неравенству и ухудшает качество государственных услуг.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перехода к демократии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реформы в Польше и Чехословакии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1980-х годов массовые общественные движения, поддержанные реформаторами, привели к безкровному переходу к демократии, расширению прав и свобод, а также созданию новых политических институтов.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Чили и окончание режима Пиночета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внутреннего протеста и международного сообщества после референдума в 1988 году произошли постепенные перемены, приведшие к восстановлению демократических выборов и свобод.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после падения Берлинской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1989-1990 годов ознаменовали конец разделения Германии, послужив примером интеграции государственности и демонстрацией возможностей мирного перехода от авторитаризма к демократии.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недемократические государства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Туркмения и Эритрея характеризуются высоким уровнем закрытости, отсутствии свободной прессы и систематическими нарушениями прав человека.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обладает формальной выборной системой, но при этом реальные политические свободы ограничены влиянием религиозных властей и контролем над оппозицией.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 сохраняет жёсткий контроль над СМИ и политической сферой, подавляя любые проявления оппозиции и ограничивая базовые гражданские права.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недемократических режимов в наше время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недемократических систем помогает ценить свободу и права человека, предотвращать повторение исторических ошибок и способствует формированию активной гражданской позиции ради стабильного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2026-05-11T03:50:39Z</dcterms:created>
  <dcterms:modified xsi:type="dcterms:W3CDTF">2026-05-11T03:50:39Z</dcterms:modified>
</cp:coreProperties>
</file>