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организмов: ключевые идеи и темы
</a:t>
            </a:r>
            <a:pPr algn="l" indent="0" marL="0">
              <a:lnSpc>
                <a:spcPct val="90000"/>
              </a:lnSpc>
              <a:buNone/>
            </a:pPr>
            <a:r>
              <a:rPr lang="en-US" sz="18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— последовательные изменения организма от оплодотворения до старения.
</a:t>
            </a:r>
            <a:endParaRPr lang="en-US" sz="184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проходит у всех организмов — от одноклеточных до млекопитающих. Оно раскрывает, как клетки, органы и весь организм меняются и растут с течением времени.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индивидуальное развитие?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этапы онтогенеза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этап: начало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 начинается с оплодотворения, где формируются первые клетки и закладываются органы. У разных животных он занимает различное время и особенности.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этап: рост и взросление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или выхода из яйца организм увеличивается в размерах, развивается половое созревание и появляются новые функции, важные для жизнедеятельности.
</a:t>
            </a:r>
            <a:endParaRPr lang="en-US" sz="997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онтогенеза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проходят метаморфоз, радикально меняя внешний вид, тогда как у млекопитающих наблюдается постепенный рост и развитие без кардинальных трансформаций.
</a:t>
            </a:r>
            <a:endParaRPr lang="en-US" sz="9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зиготы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деление оплодотворённой клетки на множество мелких, создавая основу для будущего организма.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зародышевые листки — зачатки будущих тканей и органов.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закладка и развитие основных органов и систем организма.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Заключительная стадия эмбриогенеза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завершена, эмбрион готов к выходу в следующий жизненный этап.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эмбрионального развития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рост и развитие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 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время формирования репродуктивных функций, что обеспечивает продолжение рода.
</a:t>
            </a:r>
            <a:endParaRPr lang="en-US" sz="1184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и завершение жизненного цикла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снижаются функции, организм становится менее устойчив к стрессам, начинается процесс старения.
</a:t>
            </a:r>
            <a:endParaRPr lang="en-US" sz="1059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размеров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организм активно растёт, меняется форма и вес, развивается скелет и мышцы, что важно для выживания.
</a:t>
            </a:r>
            <a:endParaRPr lang="en-US" sz="109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закладывает последовательность развития, влияя на форму и функции организма.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вызывать отклонения или новые свойства в развитии.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рецессивных и доминантных генах приводят к проявлению уникальных признаков.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синдромы встречаются у растений и животных, отражая генетические особенности.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 индивидуальном развитии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 регулируют скорость роста и сроки развития организма.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освещения и загрязнения среды изменяет биохимические и физиологические реакции.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пищи влияет на качество и продолжительность жизненных процессов.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развитие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2236" y="1394038"/>
            <a:ext cx="5519527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характеризуется специфическими этапами и особенностями развития.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биология, базовый курс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характеристики эмбрионального и постэмбрионального этапов у различных групп.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стадий развития разных организмов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0800" y="1379475"/>
            <a:ext cx="80337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новая особь, начинается развитие внутри скорлупы.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263100" y="2301325"/>
            <a:ext cx="74715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рост и питание, накапливание энергии для перехода в куколку.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825375" y="3223150"/>
            <a:ext cx="684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происходит полное перестроение тела перед взрослой формой.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87675" y="4109500"/>
            <a:ext cx="63468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бабочка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Обособленная форма с крыльями, готовая к размножению и продолжению рода.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бабочки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зоопарка,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спадает после стремительного увеличения в первые четыре месяца, отражая нормальное развитие.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замедляются с возрастом, что связано с генетикой и условиями содержания.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питона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лягушки начинается с икринок, из которых вылупляются головастики, течение которых протекает в водной среде с жабрами для дыхания.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метаморфоза у головастиков развиваются конечности, происходит уменьшение хвоста, а дыхательная система меняется от жабр к лёгким для наземного дыхания.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из водной среды во влажную наземную сопровождается изменением строения и функций организма, включая адаптацию к новым условиям существования.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у земноводных: последовательные преобразования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Эмбриогенез и раннее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Эмбриогенез охватывает период внутриутробного развития до рождения, формируя основные органы и системы. Детство характеризуется ростом и формированием функций организма.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и зрелость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13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период сопровождается половым созреванием, сменой пропорций тела и развитием психики. В зрелости органы функционируют стабильно, а старение приводит к постепенному снижению функций.
</a:t>
            </a:r>
            <a:endParaRPr lang="en-US" sz="1386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человеческого онтогенеза: ключевые периоды
</a:t>
            </a:r>
            <a:endParaRPr lang="en-US" sz="2592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клеток стволовых активно участвуют в восстановлении тканей у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биологии регенерации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регенерационные процессы обусловлены активностью примерно 1000 стволовых клеток в тканях, особенно в коже и печени, обеспечивая восстановление после повреждений.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формирования организма на молекулярном уровне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регуляция развития: от гена к организму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 обусловлена мутацией гемоглобина, приводящей к изменению формы эритроцитов и снижению кислородной емкости крови.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нарушения и заболевания, влияющие на развитие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вызван трисомией по 21-й хромосоме, вызывая характерные физические и умственные отклонения, а также нарушения развития органов.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Альбинизм связан с генетическими дефектами в синтезе меланина, что проявляется отсутствием пигментации кожи, волос и глаз, влияя на защиту от ультрафиолета.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опухоли развиваются вследствие генерации и накопления мутаций в клетках, вызывая нарушение нормального роста и дифференцировки тканей организма.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750" y="1161638"/>
            <a:ext cx="2006400" cy="1771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8327" y="1161638"/>
            <a:ext cx="2006400" cy="17712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4900" y="1161638"/>
            <a:ext cx="2006400" cy="17712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1475" y="1161638"/>
            <a:ext cx="2006400" cy="17712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формы развития в природе: примеры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1775" y="3445725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у ящериц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ящериц способны к партеногенезу — размножению без оплодотворения самцом. Это обеспечивает быстрое увеличение популяции в благоприятных условиях и сохранение определённых генетических признаков.
</a:t>
            </a:r>
            <a:endParaRPr lang="en-US" sz="873" dirty="0"/>
          </a:p>
        </p:txBody>
      </p:sp>
      <p:sp>
        <p:nvSpPr>
          <p:cNvPr id="13" name="Text 3"/>
          <p:cNvSpPr txBox="1"/>
          <p:nvPr/>
        </p:nvSpPr>
        <p:spPr>
          <a:xfrm>
            <a:off x="25583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Диапауза у рыб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Диапауза — состояние приостановки развития эмбриона или личинки у некоторых рыб. Такой механизм позволяет пережить неблагоприятные периоды, например, засуху, и возобновить развитие при улучшении условий.
</a:t>
            </a:r>
            <a:endParaRPr lang="en-US" sz="882" dirty="0"/>
          </a:p>
        </p:txBody>
      </p:sp>
      <p:sp>
        <p:nvSpPr>
          <p:cNvPr id="14" name="Text 4"/>
          <p:cNvSpPr txBox="1"/>
          <p:nvPr/>
        </p:nvSpPr>
        <p:spPr>
          <a:xfrm>
            <a:off x="462487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Неотения у аксолотля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Аксолотль сохраняет признаки личиночного состояния, такие как жабры, во взрослом возрасте. Это явление называется неотенией и связано с изменениями гормонального баланса, влияющими на процесс метаморфоза.
</a:t>
            </a:r>
            <a:endParaRPr lang="en-US" sz="882" dirty="0"/>
          </a:p>
        </p:txBody>
      </p:sp>
      <p:sp>
        <p:nvSpPr>
          <p:cNvPr id="15" name="Text 5"/>
          <p:cNvSpPr txBox="1"/>
          <p:nvPr/>
        </p:nvSpPr>
        <p:spPr>
          <a:xfrm>
            <a:off x="66914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у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— приспособительная способность насекомых имитировать окраску и формы окружающих объектов или более опасных видов, что помогает избежать хищников и повысить шансы на выживание.
</a:t>
            </a:r>
            <a:endParaRPr lang="en-US" sz="8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роста регулирует интенсивность роста костей и тканей у млекопитающих, влияя на размеры тела и плотность костной ткани в период интенсивного развития.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гормонов: механизмы управления развитием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Экдизон у насекомых запускает процессы линьки и метаморфоза, контролируя смену покровов и преобразование тканей в стадии взросления.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 у земноводных инициирует метаморфоз, способствуя переходу от водной формы с жабрами к наземной с лёгкими и изменениями в строении организма.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уменьшается скорость обмена веществ, что снижает энергообеспечение клеток и замедляет восстановительные процессы в организме.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Повышается вероятность накопления мутаций в ДНК, что ведёт к ухудшению функций клеток и повышенному риску онкологических заболеваний.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регенерации тканей уменьшается, что затрудняет восстановление после травм и увеличивает риск хронических заболеваний.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Снижается мышечная сила и мозговая активность, а также уменьшается общая устойчивость организма к инфекциям и стрессовым воздействиям.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 и процессы старения организма
</a:t>
            </a:r>
            <a:endParaRPr lang="en-US" sz="2473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онтогенеза раскрывает принципы эволюционных преобразований и помогает в диагностике наследственных заболеваний, расширяя знания о механизмах наследственности.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знания способствуют развитию биотехнологий и методов адаптации организмов к изменениям среды, обеспечивая вклад в медицину, сельское хозяйство и экологию.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индивидуального развития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понимания индивидуального развития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представляет собой сложный процесс под влиянием генов и среды. Его изучение необходимо для медицины, биотехнологий и сохранения природного баланса, формируя ответственное отношение к жизни.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2026-05-08T04:53:19Z</dcterms:created>
  <dcterms:modified xsi:type="dcterms:W3CDTF">2026-05-08T04:53:19Z</dcterms:modified>
</cp:coreProperties>
</file>