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помощь: общие правила и простые действия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правила, которые помогают не растеряться и не навредить.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знать первую помощь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ситуация может случиться где угодно: дома, в школе, во дворе или на площадке. Несколько правильных действий в первые минуты помогают снизить риск и дождаться взрослых и медиков.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вокруг есть огонь, дым, ток или транспорт, сначала нужно уйти в безопасное место и только потом помогать.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номер экстренных служб в России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помнить заранее, чтобы сразу вызвать помощь, если место происшествия опасно.
</a:t>
            </a:r>
            <a:endParaRPr lang="en-US" sz="24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первых действий при происшествии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большинства бытовых и школьных ситуаций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сознание и дыхание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3100" y="1852125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громко обратитесь к человеку по имени или спросите, слышит ли он вас. Если реакции нет, осторожно коснитесь плеча и снова оцените ответ в течение нескольких секунд.
</a:t>
            </a:r>
            <a:endParaRPr lang="en-US" sz="1022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3100" y="3220293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посмотрите на грудную клетку и прислушайтесь к дыханию. Редкое, прерывистое или отсутствующее дыхание — повод сразу звать взрослых и звонить 112.
</a:t>
            </a:r>
            <a:endParaRPr lang="en-US" sz="10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проверить в первые минуты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проверка помогает быстро понять, нужна ли срочная помощь и что делать первым.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настораживают нарушения сознания, дыхания и кровотечение; именно они требуют немедленного вызова помощи.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первой помощи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Наберите 112 и спокойно скажите, где вы находитесь: адрес, ориентир или название места. Чем точнее точка происшествия, тем быстрее помощь найдет пострадавшего.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объясните, что случилось, сколько человек пострадало и в каком они состоянии. Отдельно назовите, есть ли дыхание, кровь, ожог или потеря сознания.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звонка не уходите далеко: оператор может задать уточняющие вопросы. Спокойные ответы и четкие сведения экономят время и помогают отправить нужные службы.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вызывать экстренную помощь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ситуации, где нужна первая помощь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чаще всего встречаются бытовые и школьные травмы, с которыми можно столкнуться без сложного оборудования.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травмы встречаются чаще, но наиболее опасны ситуации с дыханием и сильной кровопотерей.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схема типичных школьных ситуаций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Наложите на рану чистую ткань, салфетку или бинт и сильно прижмите. Главное — уменьшить потерю крови как можно быстрее, не теряя спокойствия.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рана на руке или ноге и это возможно, приподнимите конечность. Так кровь может идти медленнее, пока рядом взрослые или медики.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повязка пропитывается, не снимайте ее без необходимости: лучше усилить давление сверху чистым слоем. Это помогает сохранять непрерывную защиту раны.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сильного кровотечения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 применяют только в особых случаях и по правилам взрослых. Школьнику важно помнить: при сильном кровотечении нельзя ждать бездействуя.
</a:t>
            </a:r>
            <a:endParaRPr lang="en-US" sz="9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небольших ран и ссадин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Небольшую рану сначала промывают чистой водой, затем аккуратно убирают видимую грязь и закрывают пластырем или стерильной салфеткой. Так уменьшается риск дальнейшего загрязнения.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Внутрь раны не наливают спирт, йод или зеленку: они раздражают ткани. Если вокруг появляется покраснение, отек, тепло или боль усиливается, нужно сообщить взрослым.
</a:t>
            </a:r>
            <a:endParaRPr lang="en-US" sz="10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ожоге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простых и безопасных действиях первой помощи: сначала убрать источник жара, затем охладить кожу и оценить тяжесть ожога.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344" y="1487300"/>
            <a:ext cx="143063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825" y="3242925"/>
            <a:ext cx="242100" cy="21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3050" y="1473000"/>
            <a:ext cx="20055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3181" y="3236075"/>
            <a:ext cx="200288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Ушибы, растяжения и подозрение на перелом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Снизить нагрузку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Поврежденную руку или ногу лучше не нагружать и не пытаться «разработать» через боль. Лишние движения могут усилить отек, сделать травму болезненнее и затруднить дальнейший осмотр врача.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Подозрение на перелом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боль очень сильная, есть деформация или человек не может наступать на ногу, нужна помощь взрослых. Такие признаки требуют медицинского осмотра и осторожного обращения.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Приложить холод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прикладывают через ткань на 10–15 минут, чтобы уменьшить боль и припухлость. Лед напрямую на кожу не кладут, потому что можно получить дополнительное повреждение.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Обратиться за помощью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травме важно не оставлять пострадавшего без присмотра. Взрослые помогут ограничить движение, оценить состояние и решить, нужен ли вызов 112 или визит к врачу.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подозрении на отравление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газе, лекарствах или бытовой химии нельзя тянуть время: чем быстрее прекращен контакт, тем меньше риск ухудшения состояния.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последовательность проста: убрать источник, обеспечить воздух и передать точную информацию взрослым и 112.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первой помощи при отравлениях; для презентации, 2025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Удушье и попадание инородного тела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997100"/>
            <a:ext cx="1959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Замечаем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 может говорить, кашляет очень слабо или хватается за горло. Лицо может краснеть, а затем синеть — это тревожный сигнал.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026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Оцениваем 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кашель есть и воздух проходит, человека не мешают кашлять. Так организм сам пытается вытолкнуть предмет из дыхательных путей.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5902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Вызываем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дыхание почти не проходит или человек не может издать звук, сразу зовут взрослых и вызывают 112. Медлить в такой ситуации опасно.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53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Дожидаемся 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Пострадавшего успокаивают и не оставляют одного. Спокойствие помогает избежать паники, а быстрый вызов помощи повышает шансы на безопасное восстановление дыхания.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помочь при обмороке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 спине с поднятыми ногами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обмороке человека укладывают на спину и приподнимают ноги. Это помогает крови лучше поступать к голове. Одновременно обеспечивают доступ воздуха и следят за дыханием.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поворот на бок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появилась рвота, сильная сонливость или есть риск захлебнуться, человека осторожно поворачивают на бок. После обморока его нельзя оставлять без присмотра, даже если он быстро пришел в себя.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83061"/>
            <a:ext cx="4782600" cy="16246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и чего нельзя делать при первой помощи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запомнить безопасные действия и избежать ошибок в типичных ситуациях.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действие вызывает сомнение, выбирают самый безопасный вариант: остановить, вызвать помощь и не делать лишнего.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первой помощи для школьников; учебный материал, 2025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834985"/>
            <a:ext cx="377100" cy="3016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1080" y="1805075"/>
            <a:ext cx="316313" cy="36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8348" y="1805075"/>
            <a:ext cx="361500" cy="36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8209" y="1805075"/>
            <a:ext cx="361500" cy="36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70664" y="1805075"/>
            <a:ext cx="316313" cy="361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в аптечке первой помощи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Бинты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Бинты нужны для фиксации повязки и защиты раны. Они помогают закрыть повреждение, остановить небольшое кровотечение и поддерживать чистоту до осмотра взрослым или медиком.
</a:t>
            </a:r>
            <a:endParaRPr lang="en-US" sz="1077" dirty="0"/>
          </a:p>
        </p:txBody>
      </p:sp>
      <p:sp>
        <p:nvSpPr>
          <p:cNvPr id="11" name="Text 3"/>
          <p:cNvSpPr txBox="1"/>
          <p:nvPr/>
        </p:nvSpPr>
        <p:spPr>
          <a:xfrm>
            <a:off x="2020687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Пластыри и салфетки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Пластыри и стерильные салфетки удобны при небольших порезах и ссадинах. Они помогают быстро закрыть поврежденное место и снизить риск попадания грязи.
</a:t>
            </a:r>
            <a:endParaRPr lang="en-US" sz="1077" dirty="0"/>
          </a:p>
        </p:txBody>
      </p:sp>
      <p:sp>
        <p:nvSpPr>
          <p:cNvPr id="12" name="Text 4"/>
          <p:cNvSpPr txBox="1"/>
          <p:nvPr/>
        </p:nvSpPr>
        <p:spPr>
          <a:xfrm>
            <a:off x="3760550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 и перчатки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 нужны, чтобы аккуратно разрезать бинт или пластырь, а перчатки помогают защитить руки помощника. Это особенно важно, если рядом есть кровь или загрязнение.
</a:t>
            </a:r>
            <a:endParaRPr lang="en-US" sz="1077" dirty="0"/>
          </a:p>
        </p:txBody>
      </p:sp>
      <p:sp>
        <p:nvSpPr>
          <p:cNvPr id="13" name="Text 5"/>
          <p:cNvSpPr txBox="1"/>
          <p:nvPr/>
        </p:nvSpPr>
        <p:spPr>
          <a:xfrm>
            <a:off x="5500412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Антисептик и бинт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Антисептик для кожи и эластичный бинт полезны при мелких травмах и растяжениях. Их используют по назначению, чтобы обработать кожу и поддержать повязку.
</a:t>
            </a:r>
            <a:endParaRPr lang="en-US" sz="1077" dirty="0"/>
          </a:p>
        </p:txBody>
      </p:sp>
      <p:sp>
        <p:nvSpPr>
          <p:cNvPr id="14" name="Text 6"/>
          <p:cNvSpPr txBox="1"/>
          <p:nvPr/>
        </p:nvSpPr>
        <p:spPr>
          <a:xfrm>
            <a:off x="7240274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Термопокрывало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Термопокрывало помогает сохранить тепло пострадавшего, если человек ослаблен, замерз или долго ждет помощь. Аптечку важно хранить в доступном месте и регулярно проверять.
</a:t>
            </a:r>
            <a:endParaRPr lang="en-US" sz="107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опасные ошибки при оказании первой помощи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вред приносит не отсутствие усилий, а неверное действие: оно может усилить кровотечение, боль или риск осложнений до приезда взрослых.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серьезнее ситуация, тем важнее не экспериментировать. Безопаснее остановиться, вызвать 112 и делать только проверенные шаги.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первой помощи; учебно-методические материалы, 2025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человек сразу вызывает 112 и говорит только проверенные сведения: адрес, что случилось, сколько пострадавших и как они себя чувствуют. Короткий и спокойный разговор экономит время.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действовать, если рядом несколько помощников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может принести аптечку, бинты или чистую ткань, а третий — убрать лишние предметы вокруг пострадавшего. Так место становится безопаснее и удобнее для помощи.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Четвертый следит за дыханием, сознанием и изменениями состояния, не отвлекаясь на разговоры. Наблюдение особенно важно, если человек бледный, сонный или жалуется на сильную боль.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все действуют без суеты и не спорят, помощь приходит быстрее. В такой ситуации важно не придумывать версии, а сообщать только то, что действительно видно.
</a:t>
            </a:r>
            <a:endParaRPr lang="en-US" sz="9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шага, которые должны запомниться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начинается с безопасности, продолжается вызовом 112 и завершается простыми правильными действиями. Спокойствие, порядок и отказ от опасных ошибок помогают сохранить здоровье и иногда жизнь.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2026-05-20T22:39:29Z</dcterms:created>
  <dcterms:modified xsi:type="dcterms:W3CDTF">2026-05-20T22:39:29Z</dcterms:modified>
</cp:coreProperties>
</file>