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«Свои люди — сочтёмся»: комедия о деньгах, власти и самообмане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Купеческий мир Островского, где всё продаётся и всё теряет цену.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пишет о купеческой среде середины XIX века, опираясь на живые наблюдения и реальные нравы. Поэтому в пьесе убедительны речь, быт и конфликты, а её сатира на власть денег звучала особенно остро.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появления пьесы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17" y="2511713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933" y="2531063"/>
            <a:ext cx="502200" cy="44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95495"/>
            <a:ext cx="502200" cy="40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933" y="4795495"/>
            <a:ext cx="502200" cy="401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Выгода важнее чувств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оценивают людей не по совести, а по пользе, статусу и денежной отдаче. Из-за этого дружба, родство и даже брак превращаются в расчёт.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Показная порядочность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любят говорить о приличиях, но действуют иначе. Несоответствие между красивыми словами и реальными поступками создаёт сатирический эффект.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Грубоватые реплики, просторечие и бытовые обороты делают сцену узнаваемой. Школьнику легко увидеть, как язык сразу выдаёт характер и привычки героя.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сделка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конфликта не любовь, а имущественный интерес. Поэтому частная история воспринимается как острая драма о доверии, власти и выгоде.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пьесу понятной сегодня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роль в конфликте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связаны общей системой расчёта: каждый действует в интересах выгоды, а не доверия.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строится на смене власти внутри купеческой семьи и на общей для всех логике расчёта.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А.Н. Островский. «Свои люди — сочтёмся»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Купеческий дом как пространство торговли и 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всё связано с деньгами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домашняя жизнь не отделена от деловых интересов. Разговоры о деньгах, долгах и выгоде звучат так же естественно, как бытовые замечания.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Лавка как продолжение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Обстановка дома и лавки подчёркивает тесноту купеческого мира. Здесь даже личные отношения подчиняются расчёту, а каждый жест напоминает о торговле.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история фиктивного банкротства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пьесе показывает, как один обман рождает следующий.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переднем плане остаются не абстрактные идеи, а конкретные отношения между людьми, которые измеряются деньгами и полезностью.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Финансовый интерес задаёт все остальные конфликты и постепенно разрушает семью, доверие и нравственные нормы.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сюжета и проблематики комедии А.Н. Островского «Свои люди — сочтёмся»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пьесы и их соотношение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Самсон Большов: купец, который становится жертвой собственного расчёта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Большов привык распоряжаться домом и людьми как собственностью. Его самоуверенность основана на власти и опыте сделки, а не на уважении к закону или совести.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сам запускает рискованную схему, рассчитывая сохранить деньги и контроль. Но доверие к Подхалюзину оказывается слабым местом: хозяин недооценивает чужую осторожность и скрытую жадность.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Большов проигрывает не случайно, а из-за собственного образа мысли. Он строит отношения на подчинении и пользе, поэтому сам становится жертвой такого же расчёта.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успех показывает, что в мире пьесы побеждает не самый благородный, а самый приспособленный. Именно поэтому Подхалюзин становится символом новой деловой морали.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Подхалюзин умеет наблюдать, молчать и ждать удобного момента. Он лучше других понимает, как устроен купеческий дом, и использует это знание без лишнего шума.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вежливость и подчеркнутая скромность помогают ему выглядеть надёжным. За этой маской скрываются холодный расчёт и готовность действовать только в собственных интересах.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Подхалюзин как новый тип делового человека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011005"/>
            <a:ext cx="6463500" cy="19675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персонажей сразу раскрывает их положение, привычки и нравственный уровень.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особенности не только создают достоверность, но и разоблачают внутреннюю пустоту героев.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реплик персонажей в пьесе А.Н. Островского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Речевая характеристика героев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Олимпиада Самсоновна Липочка: мечта о внешнем блеске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 важнее содержания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Липочка старается выглядеть как барышня из «высшего общества»: следит за модой, любит эффектные детали и говорит так, будто уже принадлежит к светской среде. За этой позой не стоит ни образования, ни внутренней культуры, поэтому её стремление выглядит смешно и немного жалко.
</a:t>
            </a:r>
            <a:endParaRPr lang="en-US" sz="1799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Пародия на светскость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подражает дворянским манерам, не понимая их смысла, и повторяет чужие слова почти механически. На иллюстрации это можно показать через кокетливую позу, наряд с претензией на изысканность и выражение лица, в котором заметны самодовольство и наивность одновременно.
</a:t>
            </a:r>
            <a:endParaRPr lang="en-US" sz="179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комический эффект в пьесе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комизма раскрывается через цепочку несоответствий между речью, поступками и последствиями.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показывает мир, где уважение к человеку зависит не от честности и достоинства, а от капитала, умения торговаться и приносить практическую пользу.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направлена не на одного персонажа, а на целую систему отношений, в которой обман становится привычным способом существования и перестаёт вызывать стыд.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чести и совести звучат в пьесе почти как пустые слова: герои легко подменяют их расчётом, лестью и удобной ложью, когда это выгодно для дела.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на купеческую мораль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Формальная власть в доме не совпадает с реальным влиянием: статус и деньги быстро расходятся между разными персонажами.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пьесы выигрывает тот, кто умеет приспособиться и удержать контроль, а не тот, кто занимает старшее положение.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35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А.Н. Островского «Свои люди — сочтёмся»; авторская интерпретация распределения влияния
</a:t>
            </a:r>
            <a:endParaRPr lang="en-US" sz="1035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поколений и переход власти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562224"/>
            <a:ext cx="7101300" cy="17335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комедии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складываются в единую систему, где бытовая жизнь постоянно подчинена выгоде и расчёту.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мотива показывают, что личные чувства в пьесе вытесняются практической выгодой и превращаются в форму сделки.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комедии А.Н. Островского «Свои люди — сочтёмся»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824" y="20035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1699" y="2042220"/>
            <a:ext cx="428700" cy="342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2093" y="4185750"/>
            <a:ext cx="367763" cy="4203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пьесы как средство характеристики и правды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разговорная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говорят естественно и резко, поэтому сцены звучат убедительно и напоминают настоящую купеческую среду, а не отвлечённую книжную беседу.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как портрет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словам героя сразу заметны его происхождение, привычки и уровень культуры: у каждого своя манера говорить, которая точно раскрывает характер.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просторечие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соединяет бытовые обороты, пословицы и грубоватые реплики, чтобы показать нравы среды и одновременно разоблачить внутреннюю пустоту персонажей.
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пьеса остаётся актуальной сегодня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фиктивном банкротстве, выгодных договорённостях и обманутом доверии легко узнаётся и в современном мире, где финансовая ловкость нередко ценится выше честности.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заставляет задуматься о том, как внешняя успешность может скрывать нравственную слабость, а деловой расчёт — вытеснять уважение, ответственность и человеческое участие.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сцены к сцене бытовая ситуация становится всё напряжённее, потому что личные отношения втягиваются в денежный конфликт.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показывает, что частная семейная история перерастает в сатирическое изображение общества, живущего по законам выгоды.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8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А.Н. Островского «Свои люди — сочтёмся»; последовательность сцен и событий
</a:t>
            </a:r>
            <a:endParaRPr lang="en-US" sz="1188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ключевых смысловых линий по ходу пьесы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значение комедии Островского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«Свои люди — сочтёмся» утвердила Островского как автора, который умеет точно и смело изображать купеческую среду без прикрас и красивых оправданий.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стала важным шагом к реалистической драме: в ней повседневная жизнь, речь, семейные связи и денежные отношения впервые показаны как серьёзная художественная проблема.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повлияло на дальнейшее развитие русской сцены, потому что показало, как из обычного бытового конфликта можно создать глубокую социальную сатиру.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разговора о пьесе Островского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убеждает, что расчётливость и жадность разрушают доверие быстрее любого открытого конфликта. Островский показывает, что победа хитрости всегда оказывается нравственным поражением.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2026-05-23T11:55:08Z</dcterms:created>
  <dcterms:modified xsi:type="dcterms:W3CDTF">2026-05-23T11:55:08Z</dcterms:modified>
</cp:coreProperties>
</file>