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259" y="501325"/>
            <a:ext cx="3756881" cy="390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6700" y="1935250"/>
            <a:ext cx="4125300" cy="8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 и НН в суффиксах прилагательных
</a:t>
            </a:r>
            <a:endParaRPr lang="en-US" sz="2283" dirty="0"/>
          </a:p>
        </p:txBody>
      </p:sp>
      <p:sp>
        <p:nvSpPr>
          <p:cNvPr id="5" name="Text 1"/>
          <p:cNvSpPr txBox="1"/>
          <p:nvPr/>
        </p:nvSpPr>
        <p:spPr>
          <a:xfrm>
            <a:off x="657425" y="4011850"/>
            <a:ext cx="3757200" cy="5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правило, которое помогает писать грамотно и без ошибок.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46700" y="1367475"/>
            <a:ext cx="2790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школьных работ легко ошибиться: похожие суффиксы, исключения и причастия звучат почти одинаково. Чтобы писать верно, нужно видеть строение слова и понимать, как оно образовано.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 в 7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написания Н и НН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930706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с одной Н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прилагательных суффиксы -ан-, -ян-, -ин- обычно дают одну Н. Так пишутся слова, обозначающие материал, принадлежность или признак предмета: кожаный, песчаный, лебединый, мышиный.
</a:t>
            </a:r>
            <a:endParaRPr lang="en-US" sz="1031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102348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с НН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суффиксах -енн- и -онн- пишутся две НН. Эти модели часто встречаются в словах торжественный, современный, революционный и помогают быстро определить написание по суффиксу.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54575" y="2482711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зависит не только от звучания, но и от способа образования слова. Поэтому сначала нужно выделить суффикс, а затем проверить, к какой группе относится прилагательное.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42839"/>
            <a:ext cx="4152000" cy="15325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языка; примеры из школьного курса
</a:t>
            </a:r>
            <a:endParaRPr lang="en-US" sz="887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суффиксы прилагательных, их написание и смысловые особенности.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почти сразу выбрать нужное написание: основная группа даёт одну Н, а -енн- и -онн- — НН.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и написание: удобная таблица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 в суффиксах -ан-, -ян-, -ин-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прилагательные часто называют, из какого материала сделан предмет: кожаный мяч, глиняный горшок, деревянная игрушка. В таких словах обычно пишется одна Н.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предметом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—ан-, -ян-, -ин- могут указывать на принадлежность или близкий признак: лебединый крик, мышиная норка, песчаная дорожка. Написание здесь чаще всего с одной Н.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образовано от существительного и не относится к исключениям, стоит обратить внимание на эти суффиксы. Обычно они сразу подсказывают написание одной Н.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НН в суффиксах -енн- и -онн-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5800" y="1605325"/>
            <a:ext cx="27375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 —енн-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суффиксом -енн- часто выражают более книжный или отвлечённый признак: торжественный, временный, неожиданный. Для этой модели характерно написание НН.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925800" y="3388025"/>
            <a:ext cx="27375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 —онн-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—онн- тоже пишется с НН: революционный, авиационный, экскурсионный. Такие слова удобно запоминать по устойчивой орфографической модели.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450775" y="1605388"/>
            <a:ext cx="27375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распознавание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важно не только знать правило, но и узнавать суффикс с первого взгляда. Тогда выбор между Н и НН становится значительно проще.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выборка примеров из материала урока, 2025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группы слов ученики встречают чаще всего на уроке и в упражнениях.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одной Н встречаются чаще, но именно исключения и модели с НН требуют особого внимания и отдельного запоминания.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встречаются чаще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Слова-исключения, которые нужно запомнить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01640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Деревянный, стеклянный, оловянный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пишутся с НН, хотя по основной модели можно ожидать другое написание. Их нужно просто запомнить как устойчивые исключения школьного правила.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16675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Ветреный — особый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ветреный пишется с одной Н: ветреный день, ветреная погода. Его важно не путать со словом безветренный, где уже слышится другое значение и другое написание.
</a:t>
            </a:r>
            <a:endParaRPr lang="en-US" sz="1084" dirty="0"/>
          </a:p>
        </p:txBody>
      </p:sp>
      <p:sp>
        <p:nvSpPr>
          <p:cNvPr id="9" name="Text 4"/>
          <p:cNvSpPr txBox="1"/>
          <p:nvPr/>
        </p:nvSpPr>
        <p:spPr>
          <a:xfrm>
            <a:off x="681695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исключения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такие слова чаще всего становятся причиной ошибок в диктантах. Поэтому их нужно узнавать не по звучанию, а по списку исключений и смыслу.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исключения через образы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подсказывает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предмет из дерева, стекла или олова. Когда перед глазами деревянный стол, стеклянный стакан и оловянная ложка, легче вспомнить, что в этих словах пишется НН.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зрительным образом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ярче образ, тем прочнее запоминание. Подходит простой приём: слово соединяется с предметом, а предмет — с материалом, который сразу вызывает нужное написание.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повторения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ассоциации помогают быстро вспомнить исключения перед диктантом или проверочной работой. Короткая мысленная картинка экономит время и снижает количество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 и НН зависят от формы слова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часть речи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похоже на прилагательное, нужно проверить, не является ли оно причастием. От этого зависит написание и дальнейший выбор между Н и НН.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ищем зависимые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 зависимыми словами чаще оказываются причастиями: раненый в бою солдат, жаренный на масле картофель. В таких случаях обычно пишется НН.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 краткой формой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слова употребляются без признаков действия, они могут быть прилагательными: раненый солдат, жареный картофель. Тогда написание часто сохраняет одну 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Н или НН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определить написание по суффиксу, происхождению слова и грамматическим признакам.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 зависимые слова меняют написание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930706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признак предмета, а не действие, оно обычно остаётся прилагательным. Тогда ориентируются на суффикс и пишут одну Н или НН по правилу.
</a:t>
            </a:r>
            <a:endParaRPr lang="en-US" sz="1031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102348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приставкой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приставки часто указывает на связь с действием. Например, покрашенная дверь уже не просто признак, а признак результата действия, поэтому пишется с НН.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54575" y="2482711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зависимыми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«в бою», «на масле» или «мастером» уточняют действие и помогают отличить причастие от прилагательного. В таком случае написание чаще становится НН.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 прилагательных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5800" y="1605325"/>
            <a:ext cx="27375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обычно повторяет написание полной формы. Если в полной форме есть НН, то оно сохраняется и в краткой: организованный — организован.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925800" y="3388025"/>
            <a:ext cx="27375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полную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восстановить полную форму слова, а уже потом определять написание. Так легче не ошибиться в словах уверенный — уверен и болезненный — болезнен.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450775" y="1605388"/>
            <a:ext cx="27375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самопроверки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краткая форма вызывает сомнение, она помогает увидеть исходное слово. Такой приём особенно удобен при выполнении упражнений и проверке диктанта.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876469"/>
            <a:ext cx="4152000" cy="16913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«Правописание Н и НН в суффиксах прилагательных»
</a:t>
            </a:r>
            <a:endParaRPr lang="en-US" sz="878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краткая форма помогает проверить исходное написание и вспомнить правило.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не меняет правило, а лишь помогает увидеть написание полной формы и заметить исключения.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полных и кратких форм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орфографических ошибок по теме урока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в словах с похожим звучанием и при спешке на письме, когда правило не проверяют по шагам.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трудностей связано с выбором суффикса, поэтому особенно важно сразу узнавать модель слова и проверять исключения.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Этих слов немного, но именно они чаще всего становятся причиной ошибок. Запомнить их проще вместе с короткими зрительными образами и повторением.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слова-исключения нужно держать в памяти отдельно от основной модели.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«Правописание Н и НН в суффиксах прилагательных»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3475" y="2974164"/>
            <a:ext cx="2674800" cy="16978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обычной жизни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Кожаная куртка и кожаный мяч показывают, что суффикс -ан- помогает связать слово с материалом предмета и написать одну Н по правилу.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из глины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Глиняный горшок и песчаная дорожка напоминают: если прилагательное указывает на материал или признак по отношению к предмету, обычно пишется одна Н.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Слова-исключения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Стеклянный стакан, деревянный стол и оловянная ложка выглядят привычно, но требуют запоминания как исключения с НН, несмотря на похожую основу.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прилагательные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праздник и временный перерыв помогают увидеть, что суффиксы -енн- и -онн- часто встречаются в более отвлечённых или книжных словах.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196875" y="1392850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правилом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ученик встречает такие примеры в повседневной речи, тем быстрее он начинает связывать значение слова, суффикс и правильное написание.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«Правописание Н и НН в суффиксах прилагательных»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как работает правило на знакомых словах и где нужно помнить об исключениях.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показывает, что одинаково важно знать и основное правило, и слова-исключения.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Мини-проверка: Н или НН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в тетради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выделите суффикс и посмотрите, относится ли слово к моделям -ан-, -ян-, -ин- или -енн-, -онн-. Это основной ориентир для выбора написания.
</a:t>
            </a:r>
            <a:endParaRPr lang="en-US" sz="822" dirty="0"/>
          </a:p>
        </p:txBody>
      </p:sp>
      <p:sp>
        <p:nvSpPr>
          <p:cNvPr id="12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исключения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вспомните список особых слов. Деревянный, стеклянный, оловянный и ветреный нужно узнавать сразу, потому что они не подчиняются обычной схеме.
</a:t>
            </a:r>
            <a:endParaRPr lang="en-US" sz="845" dirty="0"/>
          </a:p>
        </p:txBody>
      </p:sp>
      <p:sp>
        <p:nvSpPr>
          <p:cNvPr id="13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важно понять, не является ли слово причастием. Если оно связано с действием, правило может измениться и потребуется НН.
</a:t>
            </a:r>
            <a:endParaRPr lang="en-US" sz="895" dirty="0"/>
          </a:p>
        </p:txBody>
      </p:sp>
      <p:sp>
        <p:nvSpPr>
          <p:cNvPr id="14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приставку
</a:t>
            </a:r>
            <a:pPr algn="l" indent="0" marL="0">
              <a:lnSpc>
                <a:spcPct val="115000"/>
              </a:lnSpc>
              <a:buNone/>
            </a:pPr>
            <a:r>
              <a:rPr lang="en-US" sz="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часто подсказывает, что перед вами не простое прилагательное, а слово с оттенком действия. Это особенно заметно в формах с приставками.
</a:t>
            </a:r>
            <a:endParaRPr lang="en-US" sz="905" dirty="0"/>
          </a:p>
        </p:txBody>
      </p:sp>
      <p:sp>
        <p:nvSpPr>
          <p:cNvPr id="15" name="Text 6"/>
          <p:cNvSpPr txBox="1"/>
          <p:nvPr/>
        </p:nvSpPr>
        <p:spPr>
          <a:xfrm>
            <a:off x="5279175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Учти зависимые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уточнение, например «в бою» или «на масле», это сильный сигнал в пользу причастия. Такой порядок проверки снижает число ошибок.
</a:t>
            </a:r>
            <a:endParaRPr lang="en-US" sz="9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писать Н и НН помогает чёткий алгоритм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суффикс, исключения и признаки причастия, написать Н или НН становится намного проще. Главное — не торопиться и проверять слово по шагам.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2026-05-28T14:42:22Z</dcterms:created>
  <dcterms:modified xsi:type="dcterms:W3CDTF">2026-05-28T14:42:22Z</dcterms:modified>
</cp:coreProperties>
</file>