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новых русских центров и начало собирания земель вокруг Москвы: ключевые темы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центров власти и роль Москвы в формировании нового русского государства.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перемещение политического центра после монгольского нашествия
</a:t>
            </a:r>
            <a:endParaRPr lang="en-US" sz="1936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монгольского нашествия XIII века политический центр Руси постепенно смещается с разрушенного юга в северо-восточные земли. Здесь власть укрепляется княжествами, далекими от степных опасностей, что обеспечивает устойчивое развитие новых центров, таких как Тверь и Москва.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теряет своё лидирующее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Киева и южных городов под натиском монголов приводит к падению их политического значения. Центр власти смещается северо-восток, где условия позволяют восстановить стабильность и контроль над землями.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 Суздаль становятся новыми оплотами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Владимир и Суздаль, расположенные далеко от степей, становятся главными политическими и культурными центрами. Их близость к рекам способствует развитию экономики и привлечению населения.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Твери и Москвы как торговых и политических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и Москва активно развиваются благодаря выгодному положению на торговых путях, что способствует их экономическому росту и усилению влияния среди русских княжеств.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политических центров древнерусских земель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Владимиро-Суздальское княжество: основа новых центров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Владимиро-Суздальское княжество в XII–XIV веках занимает центральную роль среди северо-восточных русских земель, становясь политическим ядром региона.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князь обеспечивал централизованное управление, что способствовало укреплению княжества и стабильности власти.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княжества неоднократно менялись между Владимиром, Суздалем, Тверью и Москвой, порождая конкуренцию и борьбу за влияние.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соперничество стало важным фактором для дальнейшего повышения роли Москвы и объединения русских земель.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Твери и Москвы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обладала выгодным торговым положением, развивала экономику и контролировала важные пути сообщения, что делало её сильным соперником.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развивала гибкую политическую линию, добиваясь поддержки у Орды, что позволяло ей укреплять свои позиции и расширять влияние.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двумя княжествами проявлялось в борьбе за ярлыки и главенство, создавая предпосылки для окончательного лидерства Москвы.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возвышения Москвы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лояльности московских князей по отношению к Золотой Орде обеспечивала защиту и покровительство на протяжении нескольких десятилетий.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позволяли Москве укреплять связи с влиятельными родами и усиливать свой авторитет среди русских земель.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 соседних уделов и расширение территорий способствовали консолидации владений и экономическому росту Москвы.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ярлыков на княжение формально закрепляло статус Москвы как главного политического центра северо-восточной Руси.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московской династии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Александрович получил удел в Москве после смерти отца Александра Невского, положив начало династии, которая впоследствии объединит русские земли. Его политическая гибкость позволила закрепиться в регионе.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границ и отношения с Ордой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наладил дипломатические связи с Золотой Ордой, обеспечивая покровительство. Одновременно укреплял территориальный контроль, что создало основу для будущего расширения Московского княжества.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Даниила Александровича в основании московской династии
</a:t>
            </a:r>
            <a:endParaRPr lang="en-US" sz="20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Юрия Даниловича: первые успехи Москвы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Данилович существенно расширил московские владения, присоединив Переславль и усилив влияние на северо-востоке Руси.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ярлыка на великое княжение подтверждало его политический статус среди других князей региона и усиливало влияние Москвы.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митропольской кафедры в Москву способствовал возвышению города как религиозного и духовного центра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финансовой мощи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создал стабильную казну, оптимизировал сбор налогов и обеспечил регулярные выплаты Орде, что укрепило экономическую основу княжества и поддержало его статус.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строил каменные укрепления и привлекал ремесленников и купцов, что способствовало снижению уязвимости Москвы и росту её экономического потенциала.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Калита: укрепление экономики и инфраструктуры Москвы
</a:t>
            </a:r>
            <a:endParaRPr lang="en-US" sz="21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ближайших городов к Москве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Коломна, Переславль и Можайск были включены в состав Московского княжества в начале XIV века. Это расширило территорию и укрепило защитные рубежи Москвы.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этих центров способствовала созданию единого экономического пространства, повысившего торговое значение и стратегическую мощь московского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митрополичьей кафедры в Москву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1325 году митрополит Пётр переносит кафедру из Владимира в Москву, что знаменует сдвиг религиозной власти на северо-восток Руси, повышая значение Москвы как духовного центра.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новых жителей и капиталов оказывает положительное влияние на экономику и социальную жизнь города, укрепляя позиции Москвы в сопредельных землях.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шаг усиливает авторитет московских князей и способствует развитию городской инфраструктуры, привлекая представителей духовенства, ремесленников и торговцев из других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когда Москва официально утвердилась как главный политический центр северо-восточной Руси под защитой Золотой Орды.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ярлыка от ордынских ханов юридически закрепляет статус московских князей и усиливает их власть над другими княжествами региона.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XIII–XIV веков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1328 год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Оборонительная политика Москвы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XIV века Москва активно укрепляет городской оборонительный комплекс, возводя каменные стены и мощные башни для защиты от внешних нападений.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посостязательные походы против литовских князей, а также войск Твери и Смоленска, обеспечивая безопасность и стабильность региона.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Совершенствуются тактики защиты и укрепления границ, что стимулирует доверие населения к московским властям и привлекает новых жителей.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военных столкновениях усиливают престиж Москвы и делают её центром притяжения для знати и торговцев из смежных земель.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битва: символ объединения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1380 году Московский князь Дмитрий Донской возглавляет объединённое войско русских княжеств в решающем сражении против войск Мамая, достигнув важной победы.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битва стала символом сплочения русских земель вокруг Москвы и подняла национальное самосознание, укрепляя позиции Москвы как центра государственного объединения.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Московского княжества при Василии I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1389 год – начало правления Василия I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I наследует трон и активно развивает политику расширения влияния Московского княжества.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1392 год – присоединение Нижнего Новгорода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регион присоединяется к Москве, усиливая политические и экономические возможности княжества.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 века – включение Мурома и Городца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интегрируются в состав Московского княжества, укрепляя контроль над важными торговыми путями.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централизма и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I продвигает идею единого государства, обеспечивая усиление административного контроля и экономической стабильности.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присоединение северо-восточных земель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XV века княжества Ростовское, Ярославское и Костромское объединяются с Москвой преимущественно через дипломатию и династические браки.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местной знати и духовенства способствует мирному включению этих областей без масштабных военных конфликтов.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стабилизированное социально-политическое пространство под управлением Москвы, что укрепляет единство северо-восточных русских земель.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правления Василия II, в течение которого были успешно подавлены внутренние конфликты, закрепившие власть Москвы над русскими землями.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Междоусобицы сопровождались борьбой с оппозицией Твери, уделов и Новгорода, что укрепило позиции Московского княжества.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XIV–XV веков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лет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Великого Новгорода в 1478 году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ликвидировала новгородскую вольницу, завершив этим процесс централизации власти. Это событие значительно расширило территорию и ресурсы Московского государства.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Твери в 1485 году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длительных конфликтов Тверь была окончательно включена в состав Московского княжества, что усилило политическое влияние Москвы на северо-западе.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присоединения Новгорода и Твери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объединения русских земель вокруг Москвы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единой национальной идентичности способствовало консолидации населения вокруг общих культурных и религиозных ценностей.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управления позволила создать эффективную административную систему, обеспечивавшую стабильность и развитие государства.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православной культуры и укрепление Московской митрополии повысили духовное единство и влияние России.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международного статуса московской династии закладывал основы для будущего расширения и признания Российского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возвышения Москвы и исторические последствия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Москвы создало предпосылки для формирования централизованной России с прочными государственными институтами, укрепило национальное самосознание и заложило основы политического единства на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2026-05-11T05:33:24Z</dcterms:created>
  <dcterms:modified xsi:type="dcterms:W3CDTF">2026-05-11T05:33:24Z</dcterms:modified>
</cp:coreProperties>
</file>