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нами каждый день и говорит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в звонке, мультфильмах, на праздниках и на уроках. Она учит замечать громкость, темп и настроение, а ещё развивает слух, память, внимание и умение слушать друг друга.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слышать, думать и чувствовать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956" y="1162275"/>
            <a:ext cx="16743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со звуков: высоких и низких, звонких и мягких. Именно они создают её живую ткань и делают каждое произведение узнаваемым.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 ровно и уверенно, словно шаги в строю. Он соединяет звуки в порядок, который легко почувствовать и повторить.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песенная линия, которую хочется напевать снова и снова. Она запоминается быстрее всего и словно ведёт музыку вперёд.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даёт музыке возможность «вдохнуть» и услышать себя. Без неё звучание превратилось бы в сплошной шум, где трудно различить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линеек для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похож на аккуратную дорожку из пяти линеек. На нём ноты располагаются как на своих местах, и по ним можно прочитать музыку, будто открытую книгу. Такая запись помогает сохранить произведение точно и надолго.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ступенек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до, ре, ми, фа, соль, ля, си образуют знакомую музыкальную лестницу. Каждая ступенька ведёт к своему звуку, а вместе они складываются в мелодию. Это похоже на лестницу, по которой музыка поднимается и спускается.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— музыкальный указатель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подсказывает, как читать высокие звуки на нотном стане. Он стоит в начале записи и словно открывает дверь в мир мелодии. Благодаря ему музыкант быстро понимает, где живёт каждая нота.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 нотный стан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громкость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звучать тихо, умеренно или громко. Динамика помогает понять, шепчет она или говорит уверенно и смело.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замечаем скорость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движется ли музыка медленно, спокойно или быстро. От этого она может напоминать прогулку, танец или марш.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узнаём характер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темп вместе создают настроение. По ним легко почувствовать, улыбается музыка, кружится или шагает ровным строем.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Громко, тихо, быстро, медленно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13" y="2770325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431" y="2770325"/>
            <a:ext cx="16743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мелодию и слова, поэтому особенно ясно передаёт чувства. Её удобно слушать, подпевать и запоминать, словно маленький музыкальный рассказ.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словно приглашает двигаться. В ней часто слышны плавность, лёгкость или весёлые прыжки, которые подсказывают движение сами собой.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чётко и уверенно, как стройный шаг. Он помогает держать ритм на празднике, в походе или во время торжественного выхода.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первый музыкальный инструмент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человеческий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умеет не только говорить, но и петь, шептать, звать и радоваться. Чтобы песня звучала красиво, важны дыхание, чистый звук и чёткая дикция.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детские песни легко петь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часто строятся на простых мотивах и понятных словах. Поэтому их легко запомнить, спеть вместе с классом и не сбиться на полпути.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переходили от старших к младшим, из дома в дом и из поколения в поколение. Так музыка сохраняла память народа и его добрые традиции.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игры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песнях часто встречаются природа, труд, праздники и шутка. Они звучат просто, но очень живо, словно рядом поют настоящие люди.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хороводы, считалки и музыкальные игры тоже пришли из народной культуры. В них музыка соединяется с движением, а играть становится особенно интересно.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помогает почувствовать, как жили люди раньше. Через неё дети узнают о родной культуре и учатся слушать музыку сердцем.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тогда, когда колеблется струна. К этой группе относятся скрипка, виолончель, гитара и другие инструменты с длинным, ярким голосом.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духовых инструментов звук рождается от движения воздуха. Флейта, кларнет и труба могут звучать мягко, звонко или торжественно — как настоящие музыкальные собеседники.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клавишные инструменты тоже имеют свой способ звучания. Одни отвечают за ритм, другие помогают строить мелодию, и вместе они делают музыку богатой и выразительной.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духовые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инструменты собираются в большие группы, чтобы звучать дружно и красиво. Струнные ведут мелодию, а духовые добавляют яркие краски и особую выразительность.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ударных и дирижёра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помогают удерживать ритм и делают звучание собранным. А дирижёр показывает начало, конец и темп, чтобы весь оркестр играл как один большой музыкальный 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его семьи инструментов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замысла к слушателю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идея превращается в записанное и исполненное произведение.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— это человек, который сочиняет музыку. Он придумывает мелодии, подбирает ритм и темп, чтобы произведение получилось выразительным и запоминалось с первого слушания.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композитора требует воображения и терпения: сначала рождается идея, потом появляются разные варианты, а затем музыка записывается нотами, чтобы её могли исполнить другие музыканты.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создаёт произведения для песен, инструментов, оперы и балета. Его музыка может жить очень долго и снова радовать слушателей спустя многие годы.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композитор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П. И. Чайковского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и первые впечатления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с детства внимательно слушал музыку и очень любил звучание фортепиано. Эти ранние впечатления помогли ему стать одним из самых известных русских композиторов.
</a:t>
            </a:r>
            <a:endParaRPr lang="en-US" sz="1074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балеты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написал балеты «Лебединое озеро», «Спящая красавица» и «Щелкунчик». Эти произведения стали любимыми во многих театрах и до сих пор звучат на сценах разных стран.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детей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близок школьникам «Детский альбом» — сборник коротких пьес с понятными образами. В нём есть музыка, которую легко представить, запомнить и обсудить после прослушивания.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Балет, опера и концерт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сюжет рассказывают танец и музыка: движения помогают показать характеры героев, а оркестр создаёт нужное настроение. Здесь особенно важно, чтобы музыка поддерживала каждое сценическое действие.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соединяет пение, игру на сцене и оркестр, а концерт показывает музыку без театрального сюжета. Во всех этих жанрах слушатель по-разному переживает чувства, события и красоту звучания.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111" y="1162275"/>
            <a:ext cx="25952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613" y="1162275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светло, часто быстрее обычного и словно приглашает подпевать. Такая мелодия помогает почувствовать радость, игру и лёгкое движение.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плавные звуки успокаивают, как тихая прогулка вечером. В такой музыке хочется слушать каждую ноту и не спешить.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тише и медленнее, но остаётся красивой и выразительной. Через неё можно почувствовать задумчивость, добрую печаль или сочувствие.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Удивляющая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меняет характер прямо на глазах: то становится серьёзной, то смешной, то неожиданной. Такие повороты делают слушание особенно интересным.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дети поют, слушают произведения и учатся держать ритм. Так постепенно развивается слух, внимание и умение работать в общем хоре.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познакомиться с разными инструментами и заметить, как по-разному они звучат. Это помогает узнавать музыку не только ушами, но и по характеру звучания.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встречается на праздниках, в мультфильмах, семейных видео и любимых песнях. Она делает обычный вечер теплее и веселее, даже если за окном дождь.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музыку внимательно, можно заметить настроение, повторяющиеся мотивы и перемены темпа. Тогда каждая мелодия становится понятнее, как хорошо прочитанная книга.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 и дома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шагает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слушал марш и сразу заметил: музыка идёт ровно, как дружный строевой шаг. Он попробовал тихо отбивать ритм ладошками и понял, где звучит начало фразы, а где мелодия делает уверенную паузу.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кружится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услышала танцевальную мелодию и представила, как по залу легко вращаются пары. Музыка была быстрой и лёгкой, поэтому ей захотелось покачаться в такт и угадать, какие инструменты ведут мелодию вперёд.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рассказывает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прозвучала спокойная пьеса, и ребята стали искать в ней повторяющуюся тему. Сначала они услышали тихое вступление, потом более выразительную середину, а затем узнали знакомый мотив, который вернулся в конце.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 музыку внимательнее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простая система делает музыку понятной для тех, кто только учится читать ноты и разбирать знакомые песенки.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названий у основных звуков в музыкальной азбуке, и они помогают записывать мелодии.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теория: семь основных названий звуков в диатонической гамме
</a:t>
            </a:r>
            <a:endParaRPr lang="en-US" sz="108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звуков, пауз, ритма и мелодии. Эти элементы помогают произведению звучать понятно, интересно и по-разному: спокойно, весело или торжественно.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музыки есть несколько главных образов — песня, танец и марш. Каждый из них имеет свой характер, темп и способ движения, который легко узнать на слух.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создают, исполняют и слушают. Когда автор, исполнитель и слушатель встречаются в одном произведении, музыка начинает по-настоящему жить и рассказывать о чувствах без слов.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в школе, дома и на празднике: она звучит в голосе, инструментах и любимых мелодиях. Если уметь её слушать, каждый день становится ярче и добрее.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остаётся с нами каждый день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2026-05-24T20:48:46Z</dcterms:created>
  <dcterms:modified xsi:type="dcterms:W3CDTF">2026-05-24T20:48:46Z</dcterms:modified>
</cp:coreProperties>
</file>