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image" Target="../media/image-12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0494" y="0"/>
            <a:ext cx="3522761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your country worth visiting?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представить страну как интересное туристическое направление?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choose different countries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путешествуют ради ярких впечатлений: известных мест, необычной культуры, вкусной еды, природы и удобных маршрутов. Удобство, безопасность и понятный бюджет часто решают не меньше, чем красивые фотографии.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8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9206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779938"/>
            <a:ext cx="658031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41801" y="1779938"/>
            <a:ext cx="575777" cy="6580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country attractive for tourists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достопримечательности помогают быстро запомнить страну и понять её характер. Именно они чаще всего становятся главным поводом для первой поездки и для фотографий, которые потом вспоминают дольше всего.
</a:t>
            </a:r>
            <a:endParaRPr lang="en-US" sz="1169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поездка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транспорт, понятные маршруты и разные варианты жилья делают путешествие спокойнее. Когда туристу легко добраться до нужного места, страна кажется более гостеприимной и удобной для самостоятельного отдыха.
</a:t>
            </a:r>
            <a:endParaRPr lang="en-US" sz="1183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 любой вкус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кухня добавляет поездке эмоции и помогает познакомиться со страной через вкус. Если есть и простые, и более дорогие блюда, туристам легче подобрать вариант под свой бюджет.
</a:t>
            </a:r>
            <a:endParaRPr lang="en-US" sz="1293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районы, вежливое общение и понятные правила делают поездку менее стрессовой. Для подростков и семей особенно важно, чтобы в городе было легко ориентироваться и не возникало лишних трудностей.
</a:t>
            </a:r>
            <a:endParaRPr lang="en-US" sz="1112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атмосфера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Фестивали, праздники и уличные события показывают страну не только как набор зданий, но и как место с живой культурой. Такие впечатления делают поездку более запоминающейся и личной.
</a:t>
            </a:r>
            <a:endParaRPr lang="en-US" sz="122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landmarks as the main attraction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символ страны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знаменитое место часто становится причиной всей поездки. Башня, музей, древний город или площадь помогают сразу узнать страну и отличить её от других направлений.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запоминается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страны есть известный объект, туристу проще представить маршрут и выбрать, что посмотреть сначала. Такой ориентир особенно полезен тем, кто едет впервые.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сравнения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Франции это Эйфелева башня, у Италии — Колизей, у Великобритании — Биг-Бен, у Индии — Тадж-Махал. Каждый из этих объектов стал знаком всей страны.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архитектура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достопримечательностью может быть и природный парк, и старый квартал, и большая площадь. Важно, чтобы место было узнаваемым и помогало понять, чем страна особенно интересна.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influences a travel decision most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страны влияет не один аргумент, а сразу несколько удобных и интересных факторов. Особенно важны те, что быстро понятны туристу.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впечатления и удобство: туристы чаще выбирают страну, где есть и яркие места, и приемлемые условия поездки.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урока; распределение условное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Culture and traditions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праздники и городские фестивали показывают характер страны лучше любого описания. Они создают настроение, в котором турист видит, как люди отдыхают, общаются и отмечают важные даты.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фестивали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выступления, народные танцы и концерты делают поездку живой и яркой. Такие события помогают школьникам понять, что культура — это не только музеи, но и повседневная жизнь города.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Культуру можно увидеть на площадях, в кафе, парках и на рынках. Когда традиции заметны в обычной городской жизни, страна кажется более интересной и настоящей.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вокруг нас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одежда, сувениры и ручные изделия рассказывают о прошлом и вкусах местных жителей. Туристы часто покупают их как память о поездке и как знак уважения к культуре.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ремёсла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as a reason to visit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Вкус, который ведёт в страну
</a:t>
            </a:r>
            <a:pPr algn="ctr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поездка начинается с одного блюда, которое хочется попробовать на месте. Пицца в Италии, суши в Японии или тако в Мексике помогают туристу увидеть страну через вкус, запах и атмосферу улиц.
</a:t>
            </a:r>
            <a:endParaRPr lang="en-US" sz="101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вместо ресторана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путешественников самая яркая еда находится не в дорогом ресторане, а на рынке или в маленьком кафе. Там легко почувствовать ритм города, выбрать простое блюдо и увидеть, что едят местные жители каждый день.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Десерт как воспоминание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Круассаны во Франции, сладости на ярмарках или региональные десерты часто становятся частью главных впечатлений. Такие вкусы хорошо запоминаются и потом сразу напоминают о поездке, даже спустя много времени.
</a:t>
            </a:r>
            <a:endParaRPr lang="en-US" sz="9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752" y="1595710"/>
            <a:ext cx="4141124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Comparing the main tourist factors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особенно важны для выбора страны и как они работают на 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страна для туризма сочетает несколько преимуществ сразу: интересные места, доступность, безопасность и удобные перемещения.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расходов на поездку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часто определяют жильё, еда и транспорт. Если у страны есть недорогие варианты и скидки для семей, она становится заметно привлекательнее.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статьи расходов помогают быстро понять, насколько поездка будет доступной.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and the best season to travel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сухие месяцы обычно удобнее для прогулок, экскурсий и поездок на природу. Погода сильно влияет на то, как туристы планируют маршрут.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растёт, а дождливых дней меньше, интерес к поездке обычно увеличивается. Сезон помогает выбрать лучший момент для отдыха.
</a:t>
            </a:r>
            <a:endParaRPr lang="en-US" sz="1338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сезонности путешествий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турист выбирает страну для поездки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условий: интерес, достопримечательности, безопасность, бюджет, сезон, транспорт и жильё.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1903609"/>
            <a:ext cx="456858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1928990"/>
            <a:ext cx="456858" cy="40609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1949295"/>
            <a:ext cx="456858" cy="36548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092031" y="3694309"/>
            <a:ext cx="399751" cy="456858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934983" y="3739995"/>
            <a:ext cx="456858" cy="365486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удобство для туристов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20" name="Text 2"/>
          <p:cNvSpPr txBox="1"/>
          <p:nvPr/>
        </p:nvSpPr>
        <p:spPr>
          <a:xfrm>
            <a:off x="1121051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чувствуют себя увереннее, когда знают, какие районы подходят для прогулок, где находятся оживлённые улицы и куда лучше не ходить вечером без необходимости.
</a:t>
            </a:r>
            <a:endParaRPr lang="en-US" sz="1373" dirty="0"/>
          </a:p>
        </p:txBody>
      </p:sp>
      <p:sp>
        <p:nvSpPr>
          <p:cNvPr id="21" name="Text 3"/>
          <p:cNvSpPr txBox="1"/>
          <p:nvPr/>
        </p:nvSpPr>
        <p:spPr>
          <a:xfrm>
            <a:off x="3968144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указатели и схемы транспорта помогают быстро ориентироваться в городе. Чем проще найти нужное место, тем меньше стресса у гостей и больше времени на отдых.
</a:t>
            </a:r>
            <a:endParaRPr lang="en-US" sz="1360" dirty="0"/>
          </a:p>
        </p:txBody>
      </p:sp>
      <p:sp>
        <p:nvSpPr>
          <p:cNvPr id="22" name="Text 4"/>
          <p:cNvSpPr txBox="1"/>
          <p:nvPr/>
        </p:nvSpPr>
        <p:spPr>
          <a:xfrm>
            <a:off x="6839649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интернет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Доступный Wi-Fi и мобильный интернет позволяют проверять маршруты, переводить слова и искать адреса. Это особенно важно, если турист впервые в стране.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2710844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автобусы, метро и поезда ходят регулярно, поездка становится предсказуемой. Путешественникам легче планировать день, не тратя силы на долгие и сложные пересадки.
</a:t>
            </a:r>
            <a:endParaRPr lang="en-US" sz="1340" dirty="0"/>
          </a:p>
        </p:txBody>
      </p:sp>
      <p:sp>
        <p:nvSpPr>
          <p:cNvPr id="24" name="Text 6"/>
          <p:cNvSpPr txBox="1"/>
          <p:nvPr/>
        </p:nvSpPr>
        <p:spPr>
          <a:xfrm>
            <a:off x="5582349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Аптеки, медицинские пункты и понятные правила обращения за помощью повышают доверие к стране. Родители и школьники особенно ценят, когда помощь можно найти быстро.
</a:t>
            </a:r>
            <a:endParaRPr lang="en-US" sz="13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отдых на свежем воздухе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тропы, смотровые площадки и канатные дороги делают поездку активной и яркой. Такие места особенно нравятся тем, кто любит движение, фото и новые впечатления.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Горы и маршруты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Велопрогулки, пешие маршруты, экскурсии и фотоохота помогают туристам узнать страну не только через города, но и через её природные особенности и сезонные виды.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Активный досуг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лесные зоны позволяют увидеть редкие растения, животных и чистые пейзажи. Здесь удобно устраивать прогулки, экскурсии и наблюдение за природой.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Леса и парки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реки и морские берега дают возможность не только отдыхать, но и купаться, гулять, кататься на лодках или просто проводить время на природе с семьёй.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Озёра и пляжи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современная жизнь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ритм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 показывает, как люди живут каждый день: метро, автобусы, велодорожки и пешеходные улицы помогают понять его темп и удобство для жителей и гостей.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привычки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Кафе, рынки, книжные магазины и уличные мероприятия помогают увидеть, чем интересуются местные жители. По таким деталям легче понять характер страны и её современную культуру.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отдыха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стадионы, набережные и площади дают туристам возможность отдохнуть после экскурсий. Они показывают, что город подходит не только для осмотра, но и для повседневной жизни.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рядом с современностью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здания, музеи и площади часто соседствуют с торговыми центрами и новыми кафе. Такое сочетание делает город интересным и для прогулок, и для знакомства с культурой.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семей с детьми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чаще выбирают страны, где отдых удобен, понятен и не требует лишних расходов.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безопасность, транспорт, питание и развлечения, поездка становится комфортной для всей семьи.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семейного туризма и типичные удобства для поездок с детьми.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общение в поездке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поездки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hello, please, thank you и excuse me помогают вежливо общаться, быстрее получать ответ и чувствовать себя увереннее в незнакомом месте.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 запоминает простые слова на английском и местном языке, чтобы заранее подготовиться к покупке билетов, заказу еды и просьбе о помощи.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возникновении трудностей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вывески, переводчик в телефоне и готовность людей помочь снижают стресс. Даже базовое общение делает поездку спокойнее и безопаснее.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туристы могут заинтересоваться страной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путешественников ищут разные вещи: одним важны музеи, другим — природа, а кому-то — еда и удобный транспорт.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привлекает больше людей, если у неё есть несколько сильных сторон, а не один тип достопримечательностей.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интересов туристов по школьной теме путешествий.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проверка: стоит ли ехать в страну?
</a:t>
            </a:r>
            <a:endParaRPr lang="en-US" sz="2947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для итоговой оценки: интересные места, бюджет, безопасность, сезон, транспорт и общение.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поездку запоминающейся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запоминаются узнаваемые достопримечательности, красивые улицы и необычные пейзажи. Именно такие места потом чаще всего оказываются на фотографиях и в рассказах.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места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Попробованные блюда, запахи рынков и местные десерты помогают связать страну с приятными эмоциями. Еда часто становится одним из самых тёплых воспоминаний о поездке.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вкусы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поездка оставляет хорошие воспоминания, турист начинает мечтать о новом визите. Это означает, что страна сумела подарить не только отдых, но и сильное впечатление.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вернуться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с людьми, необычные факты и маленькие открытия делают путешествие личным. Турист чувствует, что не просто посмотрел страну, а действительно её узнал.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 впечатления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стоит ли посетить страну?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стоит поездки, если она сочетает интересные места, культуру, удобный транспорт, разумные цены и безопасность. Тогда путешествие подходит для отдыха, учёбы и семейных впечатлений.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2026-05-31T10:26:34Z</dcterms:created>
  <dcterms:modified xsi:type="dcterms:W3CDTF">2026-05-31T10:26:34Z</dcterms:modified>
</cp:coreProperties>
</file>