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Барто. Стихотворение «Катя»
</a:t>
            </a:r>
            <a:endParaRPr lang="en-US" sz="418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стихотворение о живой девочке и её характере.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 — поэтесса детства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 писала для детей простыми и точными словами. Её стихи легко читать, запоминать и узнавать в них себя. Поэтому они до сих пор любимы школьниками.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стихотворение «Катя»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показана девочка Катя — подвижная, заметная, с ярким характером. Автор не просто называет её особенности, а показывает их через поведение и маленькие поступки.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Катя ведёт себя так, как часто ведут себя дети в повседневной жизни: торопится, спорит, хочет сделать по-своему. Из таких деталей складывается живой и правдивый образ.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в том, что человека можно узнать по его действиям. Барто предлагает внимательно смотреть на поступки и замечать, какой характер за ними стоит.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Катя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Катя — обычная школьница, которую легко представить в комнате, во дворе или за партой. В её облике важны движение, выразительная мимика и детская непосредственность.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стихотворению обычно подчёркивает простую обстановку и живые эмоции героини. Даже маленькие детали помогают сразу увидеть её характер и настроение.
</a:t>
            </a:r>
            <a:endParaRPr lang="en-US" sz="11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Катя запоминается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Катя похожа на многих детей: она не любит долго сидеть спокойно, быстро отвечает и стремится поступать по-своему. Именно поэтому героиня кажется очень настоящей.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поведении есть и упрямство, и любопытство, и желание всё проверить самой. Такие черты вызывают улыбку, потому что знакомы почти каждому школьнику.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Узнаваемость делает стихотворение близким младшим детям. Читатель легко находит в Кате что-то похожее на себя или на своих друзей.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26292"/>
            <a:ext cx="353400" cy="31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языка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выбирает понятную лексику, поэтому текст легко воспринимается даже младшими школьниками. Смысл стихотворения становится ясным с первого чтения.
</a:t>
            </a:r>
            <a:endParaRPr lang="en-US" sz="1325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рифма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чётко и ровно, почти как маленькая песенка. Такой ритм помогает читать стихотворение выразительно и без затруднений.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длинных и запутанных предложений. Короткие фразы делают текст лёгким, живым и очень удобным для запоминания.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добавляет небольшие, но очень меткие подробности. Благодаря им сразу можно представить Катю и увидеть, как она себя ведёт.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произведения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легко и доброжелательно. В нём чувствуется весёлый, чуть шутливый взгляд автора на героиню, без строгости и раздражения.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не осуждает Катю, а словно улыбается её поступкам. Поэтому чтение вызывает спокойное, тёплое настроение и не утомляет.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Катя ведёт себя неидеально, отношение к ней остаётся мягким и внимательным. Это делает стихотворение особенно приятным для детского чтения.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Кати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Катя самостоятельна: она хочет делать всё сама и не любит, когда ей сразу указывают, как поступать. Это придаёт образу живость и энергию.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заметна настойчивость: если Катя что-то решила, она старается идти до конца. Такая черта делает героиню упрямой, но очень узнаваемой.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любопытна и постоянно реагирует на происходящее вокруг. Благодаря этому в стихотворении нет спокойной неподвижности — всё время чувствуется движение.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Кати раскрывается через действия, а не через длинные объяснения. Поэтому образ получается ясным, ярким и легко запоминающимся.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843" y="1491728"/>
            <a:ext cx="323250" cy="51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21656"/>
            <a:ext cx="513600" cy="51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355" y="3162412"/>
            <a:ext cx="420225" cy="51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58122"/>
            <a:ext cx="513600" cy="410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стихотворение о детях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бывают разными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классе можно встретить шумных, тихих, серьёзных и смешливых ребят. Барто показывает, что каждый ребёнок по-своему интересен и неповторим.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есть слабости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Упрямство, капризы и маленькие ошибки знакомы многим детям. Стихотворение напоминает: такие черты есть почти у каждого, и это нормально.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всегда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детство выглядит живым, подвижным и эмоциональным. Здесь много энергии, быстрых реакций и ярких впечатлений.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узнать себя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в литературной героине знакомые привычки и поступки. Поэтому чтение помогает внимательнее посмотреть на себя со стороны.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 и мир детства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Писательница, которая умеет видеть главное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 замечала в детях то, что взрослые часто пропускают: внезапную радость, каприз или смешную фразу. Из таких наблюдений рождались короткие, очень живые стихи. В них легко узнать обычный день ребёнка.
</a:t>
            </a:r>
            <a:endParaRPr lang="en-US" sz="91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из простых вещей
</a:t>
            </a:r>
            <a:pPr algn="ctr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стихах важны самые обычные предметы: тетрадь, игрушка, книга, парта. Они помогают создать тёплую картину детской жизни. Именно поэтому иллюстрации к Барто часто получаются уютными и понятными.
</a:t>
            </a:r>
            <a:endParaRPr lang="en-US" sz="1009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младшего школьника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писала так, будто стоит рядом с ребёнком и всё внимательно замечает. Её строки похожи на маленькие сценки из школы, дома или двора. В них есть движение, улыбка и искренность, которые легко передать на рисунке.
</a:t>
            </a:r>
            <a:endParaRPr lang="en-US" sz="9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класс
</a:t>
            </a:r>
            <a:endParaRPr lang="en-US" sz="8738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по литературному чтению для начальной школы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учеников 2 класса стихотворение удобно: оно короткое, звучит ровно и не перегружено трудными словами.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поэтому короткий и ритмичный текст быстро запоминается младшим школьникам.
</a:t>
            </a:r>
            <a:endParaRPr lang="en-US" sz="24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Катя сразу вызывает улыбку: в её поведении есть живая детская непосредственность, которая напоминает знакомые ситуации из повседневной жизни.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интересно наблюдать за героиней, потому что она не скрывает свой характер и действует так, как чувствует, без притворства и лишней строгости.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Катя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появляется лёгкое сочувствие: Катя ошибается, спорит и упрямится, но остаётся понятным и близким ребёнком, а не «плохим» персонажем.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автора помогает увидеть в Кате симпатичную девочку, которую хочется не осуждать, а мягко понять и, возможно, немного по-доброму пожурить.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важны в стихотворении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характер ребёнка. Барто показывает, что поступки, привычки и манера поведения говорят о человеке не меньше, чем длинное описание.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Заметна тема ответственности за свои действия. Катя ведёт себя по-своему, и читатель понимает: каждый поступок видят окружающие, а значит, он имеет значение.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важная мысль — умение посмотреть на себя со стороны. Такое наблюдение помогает ребёнку задуматься о своём поведении и сделать выводы без назидания.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стихотворению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лучше всего показать Катю в движении: с выразительным лицом, живой позой и заметными эмоциями. Тогда сразу будет видно её детский характер и настроение.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стоит сделать простым и узнаваемым: комната, школьный уголок или двор. Небольшие детали — книга, игрушка, парта или тетрадь — помогут передать атмосферу стихотворения.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стихотворения в творчестве Барто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детьми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внимательно присматривается к детской жизни: играм, привычкам, капризам и смешным поступкам. Из этого рождаются её короткие и точные стихи.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узнаваемых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Барто похожи на настоящих детей, поэтому их легко представить и запомнить. В этом и состоит особая сила стихотворения «Катя».
</a:t>
            </a:r>
            <a:endParaRPr lang="en-US" sz="1140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читательская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надолго остаются в школьном чтении, потому что соединяют правдивость, юмор и простую форму, удобную для детей младшего возраста.
</a:t>
            </a:r>
            <a:endParaRPr lang="en-US" sz="10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67968"/>
            <a:ext cx="465300" cy="41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36825"/>
            <a:ext cx="465300" cy="4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 себя внимательнее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замечать собственные поступки и понимать, как они выглядят со стороны. Это важный шаг к более осознанному поведению.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бояться улыбнуться над ошибкой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показывает, что маленькие недостатки можно увидеть без обиды. Добрый смех помогает исправляться и не терять хорошего настроения.
</a:t>
            </a:r>
            <a:endParaRPr lang="en-US" sz="1378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терпимее к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не торопиться с осуждением. Ошибки бывают у всех, и это не делает ребёнка плохим — важно уметь понимать и поддерживать.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об Агнии Барто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 была не только поэтессой, но и человеком, который помогал другим. Её имя связано не только со стихами, но и с реальной доброй работой для людей.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работы радиопередачи «Найти человека» она помогала разлучённым семьям находить друг друга. Это стало очень важным делом после войны.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Барто соединила литературу и милосердие. Именно поэтому её помнят не только как автора детских стихов, но и как человека большого сердца.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«Катя» при чтении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лучше читать спокойно и чётко, чтобы был слышен его ритм. Тогда строки звучат легко и естественно, как живой детский рассказ.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между строками помогают подчеркнуть смешные и важные моменты. Благодаря им слушатель успевает представить Катины поступки и эмоции.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должна быть доброжелательной, с мягкой улыбкой. Автор не ругает героиню, а словно наблюдает за ней с пониманием и теплом.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громкое или слишком строгое чтение не подходит. В этом стихотворении важны лёгкость, живость и немного шутливого настроения.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Агнии Львовне Барто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Барто продолжают читать, потому что они просты, смешны и говорят о чувствах, знакомых каждому ребёнку.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рождения Агнии Барто, чьи стихи уже много поколений остаются понятными и любимыми детьми.
</a:t>
            </a:r>
            <a:endParaRPr lang="en-US" sz="26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«Катя»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«Катя» показывает ребёнка таким, какой он есть: живым, упрямым, смешным и очень настоящим. Барто учит смотреть на детские недостатки с доброй улыбкой и пониманием.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2026-05-24T03:05:14Z</dcterms:created>
  <dcterms:modified xsi:type="dcterms:W3CDTF">2026-05-24T03:05:14Z</dcterms:modified>
</cp:coreProperties>
</file>