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изменения почвы: ключевые аспекты и проблематика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меняет структуру и функции почвенных систем, порождая новые вызовы.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сохранения почв для устойчивого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жизни на Земле, поддерживающая растения и микроорганизмы. Однако человеческая деятельность приводит к деградации почв, угрожающей их функциям и природным ресурсам, требующим баланса между развитием и сохранением.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и масштабы антропогенных изменений почвы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изменения включают уплотнение и разрушение структуры, ухудшая водообмен и аэрацию почвы, что снижает её плодородие.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трансформации проявляются в засолении, закислении и загрязнении, нарушая химический баланс и токсически влияя на растительность.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изменения выражаются в утрате биоразнообразия и нарушении микробных сообществ, что ведёт к снижению устойчивости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уничтожение плодородного слоя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России из-за эрозии теряется около 75 миллионов тонн плодородного верхнего слоя почвы. Вода и ветер разрушают почвенный покров, снижая урожайность и ухудшая качество почв.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влияние эрозии на водные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почвы загрязняет реки и водоёмы, нарушая гидрологический баланс и ухудшая состояние водных экосистем. Уменьшение продуктивности земель ведёт к экономическим потерям в сельском хозяйстве.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последствия эрозии почв в России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— угроза агроэкосистемам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ирригация и чрезмерное применение минеральных удобрений приводят к накоплению солей в почве. В России до 10% орошаемых земель поражены вторичным засолением, снижающим урожайность свыше 40%.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изменяет микрофлору и ухудшает структуру корнеобитаемой зоны, ослабляя защитные и питательные свойства почвы, что ведёт к деградации агроэкосистем и снижению продовольственной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 в промышленных регионах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промышленных предприятий концентрация свинца, кадмия и ртути в почвах превышает допустимые нормы вплоть до 50 раз. Это приводит к накоплению токсинов в растениях и опасности для здоровья человека.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автотрасс на загрязнение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вдоль дорог накапливают свинец и другие металлы из выхлопных газов. Токсичные вещества распространяются по пищевым цепям, снижая биологическую активность и приводя к деградации экосистем.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тяжёлыми металлами: масштабы и риски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Уплотнение грунта и его последствия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тяжёлой сельхозтехники и интенсивный выпас уменьшают пористость почвы на 25-35%. Это ухудшает аэрацию и водопроницаемость, затрудняя рост корней и снижая продуктивность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водного режима приводит к застою влаги и ухудшению питания растений. В результате урожайность снижается на 10-20%, что негативно сказывается на сельскохозяйственном производстве.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потери органики в Центральной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1960-х годов в Центральном регионе наблюдается сокращение содержания гумуса на 25% из-за интенсивного земледелия и отсутствия возврата растительных остатков, что ведёт к потере плодородия.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эрозионных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органического вещества ухудшает структуру почвы, уменьшая её устойчивость к эрозии. Это провоцирует быстрый размыв и ухудшение агрономических свойств почвенных массивов.
</a:t>
            </a:r>
            <a:endParaRPr lang="en-US" sz="121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уменьшения гумуса на агроэкосистемы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содержание органики снижает плодородие и биологическую активность почвы, затрудняя рост культурных растений. Это ограничивает устойчивое сельхозпроизводство и требует дополнительных мер восстановления.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гумусированности почв: динамика и последствия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почв: снижение минерализации и продуктивности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Однообразные севообороты и интенсивная обработка истощают минеральный потенциал почв. В США ежегодная потеря минеральных элементов достигает 6% при монотонном земледелии, что снижает урожайность.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неправильные агротехнические практики ведут к ухудшению питательного режима и ускорению деградации почв, создавая угрозу продовольственной безопасности и требуя реформирования методов земледелия.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 вследствие добычи полезных ископаемых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антропогенных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карьеров и технических площадок трансформирует ландшафты, нарушая естественные процессы и ухудшая экологические характеристики почвы.
</a:t>
            </a:r>
            <a:endParaRPr lang="en-US" sz="1485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масштабной добычи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горнодобывающей промышленности в России приводит к нарушению почвенного покрова и потере естественных экосистем на больших территориях.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биологической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почв уменьшает количество микроорганизмов и снижает природные функции почвенных экосистем, затрудняя восстановление и устойчивое использование.
</a:t>
            </a:r>
            <a:endParaRPr lang="en-US" sz="1437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эрозионных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Обнажённые почвы подвергаются воздействию ветра и осадков, что ускоряет эрозию и снижает плодородие нарушенных территорий.
</a:t>
            </a:r>
            <a:endParaRPr lang="en-US" sz="14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агрохимикатов: глобальные масштабы воздействия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минеральных удобрений приводит к накоплению токсичных веществ в почве, нарушая природные циклы питательных элементов и ухудшая качество почвенного покрова.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применение агрохимикатов сокращает содержание гумуса и биоразнообразие микробиоты, что снижает естественную плодородность и устойчивость почв к внешним воздействиям.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способны проникать в подземные воды, вызывая загрязнение водных ресурсов и создавая угрозу здоровью человека и экосистемам.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Контаминанты могут накапливаться в пищевой продукции, что ставит под вопрос безопасность сельхозпродуктов и требует контроля за использованием химикатов.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деградация почвы: примеры урбанизации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интенсивное дорожное движение ведут к замещению плодородных почв строительными материалами, существенно уменьшая площадь пригодных для растительности территорий.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городских почв тяжёлыми металлами и химикатами снижает их биологическую активность и плодородие, что негативно отражается на зеленых насаждениях и городских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изменение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снижает влажность почв и приводит к исчезновению уникальных растительных сообществ. Эти изменения нарушают естественные циклы углерода и уменьшают биоразнообразие территории.
</a:t>
            </a:r>
            <a:endParaRPr lang="en-US" sz="996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минерализация органического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гидрологического режима вызывает быструю разложение органики в почвах, что ведёт к потере плодородия и уменьшению способности почвы к аккумулированию питательных веществ.
</a:t>
            </a:r>
            <a:endParaRPr lang="en-US" sz="98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эмиссии парниковых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усиливает выделение углекислого газа и метана, способствуя глобальному потеплению и ухудшению климатической ситуации, а также снижает очистительную функцию почв.
</a:t>
            </a:r>
            <a:endParaRPr lang="en-US" sz="1042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гидромелиорации на почвенные биогеоценозы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Выпас скота и деградация почвенных ресурсов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последствие — уплотнение почвы, которое уменьшает её воздухопроницаемость и влагопропускную способность. Это снижает рост растений и нарушает естественные процессы восстановления почвенного покрова.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эрозия поверхностного слоя из-за разрушения растительной защиты. На деградированных пастбищах возникают овраги, а способность почв удерживать воду значительно падает, ухудшая экологическую стабильность.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тренды деградации почв: сравнительный анализ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Европы потеря гумуса на пашнях достигает более 50%, что отражает интенсивное использование и недостаточную защиту почв.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деградация почв является глобальной проблемой, требующей срочных мер по сохранению плодородия 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2020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715" y="1508047"/>
            <a:ext cx="3469921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последствия нарушений почв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антропогенных нарушений почв, причины и негативные последствия для экосистемы и сельского хозяйства.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комплексность проблем деградации почв, подчеркивая необходимость комплексных мер для восстановления и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России,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рекультивация и фитомелиорация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растений для восстановления почвенных свойств способствует улучшению структуры, увеличению биоразнообразия и снижению уровня загрязнений. Такие методы эффективны при длительном применении.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рекультивация и внесение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методы включают рыхление и выравнивание почв, а добавление органических удобрений помогает восстановить урожайность и укрепить почвенный покров, снижая риск эрозии.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подходы к рекультивации нарушенных почв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мониторинга и диагностики почв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метод — спутниковое зондирование, позволяющее получать оперативные данные о состоянии почвы на больших территориях и выявлять зоны деградации.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метод — автоматизированные станции с датчиками, которые мониторят влажность, температуру и загрязненность, обеспечивая своевременное принятие решений для сохранения почв.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устойчивого обращения с почвой: практические решения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Многообразные севообороты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снизить истощение почвы и поддержать баланс питательных веществ, способствуя долгосрочному плодородию.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компоста и органических материалов улучшает структуру почвы и увеличивает содержание гумуса, укрепляя экосистемные функции.
</a:t>
            </a:r>
            <a:endParaRPr lang="en-US" sz="1437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химической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использования пестицидов и минеральных удобрений снижает токсичность почвы и способствует развитию естественной микрофлоры.
</a:t>
            </a:r>
            <a:endParaRPr lang="en-US" sz="131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 молодёжи осознанного отношения к природным ресурсам способствует устойчивому землепользованию и сохранению почв.
</a:t>
            </a:r>
            <a:endParaRPr lang="en-US" sz="13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сохранения почв и вызовы антропогенности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комплексный подход к восстановлению и ответственное управление ресурсами позволит сохранить плодородие почв и обеспечить устойчивое развитие для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2026-05-10T08:16:34Z</dcterms:created>
  <dcterms:modified xsi:type="dcterms:W3CDTF">2026-05-10T08:16:34Z</dcterms:modified>
</cp:coreProperties>
</file>