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Николаевич Скрябин: композитор, пианист и новатор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Скрябина удивляла современников и открывала новые горизонты.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и эпоха перемен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жил на рубеже XIX и XX веков, когда искусство быстро менялось. В России это был Серебряный век, время смелых поисков. Его музыка выросла из романтизма, но стала по-настоящему новаторской.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музыкальные шаги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1872: рождение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появился на свет в дворянской семье. Музыка окружала его с ранних лет, потому что мать была пианисткой.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матери мальчика воспитывали родственники. Он рано начал заниматься фортепиано и быстро запоминал услышанное.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опыты сочинения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юности Скрябин проявил способности к композиции. Он не только играл, но и пробовал создавать собственную музыку.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Александра Скрябина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рано и интенсивно развивался его талант.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прожил всего 43 года, но успел пройти путь от студента до одного из самых ярких композиторов своего времени.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о жизни А. Н. Скрябина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как пианист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был не только автором музыки, но и блестящим исполнителем. Он играл свои произведения особенно мягко, свободно и очень выразительно.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его умение создавать на рояле хрупкое, почти мерцающее звучание. Такая манера делала каждое выступление запоминающимся и необычным.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произведения и влияние Шопена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пьесы Скрябина напоминают музыку Шопена: в них много лирики, плавных мелодий и изящных танцевальных интонаций.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он писал прелюдии, этюды и мазурки. Эти жанры помогали ему соединять красоту мелодии с виртуозностью и тонкой эмоциональностью.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ранних сочинениях слышны личные черты композитора: тревожные нотки, необычные гармонии и стремление к более смелому звучанию.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всего встречаются у Скрябина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композитор обращался к фортепиано. Именно в маленьких пьесах он особенно ярко показывал свой стиль и музыкальные открытия.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наследия Скрябина составляют фортепианные произведения, а оркестровые сочинения стали его наиболее известными крупными работами.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жанрового состава творчества А. Н. Скрябина по его сочинениям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Фортепианные пьесы: прелюдии, этюды, мазурки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Прелюдии Скрябина похожи на короткие музыкальные зарисовки: каждая передаёт особое настроение, от нежности до тревоги.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Этюды соединяют красоту звучания с высокой технической сложностью, поэтому их трудно играть даже опытному пианисту.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Мазурки сохраняют танцевальную основу, но у Скрябина они звучат не просто весело, а тонко и поэтично.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миниатюрах заметно, как композитор постепенно отходит от привычной музыки и ищет новый язык.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Симфонические картины Скрябина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экстаза»: энергия вдохновения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яркое и стремительное сочинение передаёт состояние творческого подъёма. Оркестровые краски здесь особенно насыщенные, а звучание кажется сияющим и почти ослепительным.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симфония: музыка о внутренней силе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оркестр звучит мощно и широко, словно перед слушателем раскрывается большой мир чувств. Музыка ведёт от напряжения к подъёму и показывает стремление человека к духовной высоте.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«Прометей»: музыка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Скрябин соединяет оркестр с идеей света и цвета. Музыка звучит как торжественный и загадочный рассказ о рождении новой энергии и большого замысла.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стиль Скрябина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ранней романтической музыки к новому языку прослеживается по его сочинениям.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сочинениях Скрябин создавал гармонии, которые звучали непривычно и загадочно. Этот аккорд особенно заметен в его новаторском стиле.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Музыковедческие описания позднего творчества А. Н. Скрябина; понятие «аккорд Скрябина» в теории музыки.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аккорд стал символом смелого поиска нового звучания.
</a:t>
            </a:r>
            <a:endParaRPr lang="en-US" sz="14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Скрябина и их особенности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 разные сочинения отражают смену стиля композитора.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отмечает новый этап: от романтической выразительности к смелому, философскому музыкальному языку.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и общеизвестные характеристики сочинений Скрябина из музыкальной литературы.
</a:t>
            </a:r>
            <a:endParaRPr lang="en-US" sz="6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свет в творчестве Скрябина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«Прометей» и цветовой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«Прометее» композитор задумал световую клавиатуру, чтобы цвет стал частью исполнения. Так музыка превращалась в необычное художественное действие.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часть замысла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считал, что музыка может не только звучать, но и «светиться» в воображении слушателя. Он стремился объединить слуховое и зрительное впечатление.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композитора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видел в искусстве силу, которая может пробуждать человека, заставлять его думать и чувствовать глубже, чем в повседневной жизни.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интересовали философия, символизм и идея духовного подъёма. Поэтому многие его произведения звучат как поиск идеала и внутренней свободы.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композитора музыка была не развлечением, а особым языком. Через него он хотел передать мечту, вдохновение и ощущение высокого смысла.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музыка Скрябина по периодам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общей выразительности, в поздних сочинениях заметно стремление к цельным крупным замыслам и к необычному музыкальному образу.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постепенный рост смелости и сложности: от лирики к напряжению и далее к новаторскому стилю.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периодам творчества А. Н. Скрябина на основе его фортепианных и симфонических сочинений.
</a:t>
            </a:r>
            <a:endParaRPr lang="en-US" sz="6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и культурная среда Серебряного 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 эпоху, когда поэты, художники и музыканты искали новые формы выразительности и отказывались от привычных художественных правил.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необычная музыка хорошо совпадала с настроением Серебряного века: стремлением к тайне, символам, ярким образам и духовным поискам.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воспринимали Скрябина как очень смелого автора, потому что он расширял границы привычной гармонии и звучания фортепиано и оркестра.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его идеи стали важны для музыкантов XX века, которые тоже стремились к новому языку и более свободному музыкальному мышлению.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 поздний Скрябин: сравнение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сильно изменился язык композитора за короткую жизнь.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композитора — это движение от романтической ясности к сложному и новаторскому музыкальному языку XX 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ранних и поздних сочинений А. Н. Скрябина.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Скрябин важен в истории музыки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творческий поиск композитора привёл к новым идеям в музыке.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513" y="3506288"/>
            <a:ext cx="223875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Скрябине сегодня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памятные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Скрябина носят музеи, школы и улицы. Это показывает, что память о композиторе сохраняется не только в книгах, но и в городской среде.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концертное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сонаты, прелюдии, «Поэма экстаза» и «Прометей» продолжают исполнять пианисты и оркестры. Музыка Скрябина по-прежнему звучит на сцене.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идеям новатора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Слушателей привлекают не только его мелодии, но и смелые мысли о цвете, свете и искусстве. Именно поэтому Скрябин остаётся современным.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Александра Скрябина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показал, что музыка может быть и красивой, и смелой, и глубокой. Он расширил границы искусства и оставил пример творческой свободы, важный до сих пор.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2026-05-25T00:36:49Z</dcterms:created>
  <dcterms:modified xsi:type="dcterms:W3CDTF">2026-05-25T00:36:49Z</dcterms:modified>
</cp:coreProperties>
</file>