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косинусов: связь сторон и углов треугольника
</a:t>
            </a:r>
            <a:endParaRPr lang="en-US" sz="3279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Формула, которая помогает находить сторону или угол любого треугольника.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треугольник уже не прямоугольный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 нужна, когда задача не сводится к прямому углу: в остроугольных, прямоугольных и тупоугольных треугольниках, особенно при двух сторонах и угле между ними или при трёх известных сторонах.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теоремы косинусов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53875" y="17707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любой стороны треугольника равен сумме квадратов двух других сторон, уменьшенной на удвоенное произведение этих сторон и косинуса угла между ними.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для стороны a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стороны a формула записывается так: a² = b² + c² — 2bc·cos A. Она показывает, что на длину стороны влияет не только размер сторон, но и величина угла.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в треугольнике ABC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76876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 противоположные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a лежит напротив угла A, b — напротив угла B, c — напротив угла C. Такое соответствие удобно запоминать, чтобы не перепутать подстановку в формулу.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603469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нужный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A расположен между сторонами b и c, угол B — между a и c, угол C — между a и b. Именно этот угол подставляют в выражение с косинусом.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30074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чертёж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обычно выделяют одинаковые буквы у стороны и противоположного угла. Это помогает быстро увидеть, какая запись теоремы косинусов подходит для задачи.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42118"/>
            <a:ext cx="465300" cy="4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7000" y="1559708"/>
            <a:ext cx="483900" cy="430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2662" y="1535175"/>
            <a:ext cx="292875" cy="4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записи одной и той же формулы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сторону a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неизвестна сторона a, используют запись a² = b² + c² — 2bc·cos A. Она подходит, когда известны две стороны и угол между ними.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сторону b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вычислить b, берут формулу b² = a² + c² — 2ac·cos B. Выбор зависит от того, какая сторона в задаче отсутствует.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сторону c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стороны c применяется c² = a² + b² — 2ab·cos C. Все три записи равноправны и отличаются только обозначениями известных и неизвестных элементов.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материалу темы «Теорема косинусов»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решает теорема косинусов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особенно полезна, когда прямого угла нет и нужно работать с произвольным треугольником. В школьных задачах чаще всего ищут третью сторону.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школьный сценарий — вычисление стороны по двум сторонам и углу между ними; остальные случаи встречаются реже.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Тригонометрическое значение cos 90° = 0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делает теорему косинусов частным случаем более общей формулы для любого треугольника.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угле косинус равен нулю, и общая формула превращается в теорему Пифагора.
</a:t>
            </a:r>
            <a:endParaRPr lang="en-US" sz="26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128588"/>
            <a:ext cx="3432300" cy="186757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косинуса основных углов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подставлять знакомые значения в формулу и оценивать, как меняется результат при росте угла.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угол, тем меньше косинус; для тупых углов он становится отрицательным, и сторона по формуле заметно увеличивается.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косинуса из школьного курса тригонометрии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неизвестной стороны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задачи по теореме косинусов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угол по трем сторонам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36170" y="1574012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Преобразовать формулу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все три стороны, теорему косинусов записывают так, чтобы выразить косинус нужного угла: cos A = (b² + c² — a²) / (2bc).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3318" y="1574012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значение косинуса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чисел вычисляют дробь и получают значение cos A. На этом шаге важно аккуратно считать квадраты сторон и не перепутать знак в числителе.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70457" y="1574000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сам угол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 таблице, калькулятору или тригонометрической функции находят угол A. Такой способ удобен, когда измерить угол напрямую нельзя, но стороны уже известны.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формулы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задаёт длину стороны
</a:t>
            </a:r>
            <a:pPr algn="ctr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стороны остаются одинаковыми, а угол между ними уменьшается, противоположная сторона тоже становится короче. Формула показывает это без чертежей: меняется не только размер, но и сама «открытость» треугольника.
</a:t>
            </a:r>
            <a:endParaRPr lang="en-US" sz="925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Тупой угол и рост стороны
</a:t>
            </a:r>
            <a:pPr algn="ctr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угол становится тупым, косинус принимает отрицательное значение. Поэтому вычитание превращается в прибавление по смыслу, и противоположная сторона заметно увеличивается. Так формула точно отражает изменение формы треугольника.
</a:t>
            </a:r>
            <a:endParaRPr lang="en-US" sz="8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теореме косинусов для b = 5 и c = 7; значения углов 60°, 90°, 120°.
</a:t>
            </a:r>
            <a:endParaRPr lang="en-US" sz="701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сторона при разных углах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одинаковых сторонах b = 5 и c = 7 рост угла между ними приводит к увеличению противоположной стороны.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угол, тем длиннее третья сторона: зависимость получается плавной и устойчивой.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применении теоремы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1100" y="168070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подставляют угол, который не находится между двумя данными сторонами. Из-за этого формула остаётся правильной, но результат получается неверным, потому что выбран не тот косинус.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531100" y="2653618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знаков и степеней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помнить про квадраты сторон и минус перед выражением 2bc·cos A. Если пропустить хотя бы один знак или степень, вычисление сразу даст неправильную длину стороны.
</a:t>
            </a:r>
            <a:endParaRPr lang="en-US" sz="1237" dirty="0"/>
          </a:p>
        </p:txBody>
      </p:sp>
      <p:sp>
        <p:nvSpPr>
          <p:cNvPr id="12" name="Text 4"/>
          <p:cNvSpPr txBox="1"/>
          <p:nvPr/>
        </p:nvSpPr>
        <p:spPr>
          <a:xfrm>
            <a:off x="531100" y="362655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обозначениях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a всегда лежит напротив угла A, b — напротив B, c — напротив C. Если перепутать соответствия, легко выбрать не ту запись формулы и ошибиться в ответе.
</a:t>
            </a:r>
            <a:endParaRPr lang="en-US" sz="12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 теореме косинусов для школьной задачи.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стороны a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Подставим данные в формулу и посмотрим, как шаг за шагом получается ответ.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получаем a² = 52, значит, a ≈ 7,2. Ортогональный и острый случаи дают разную длину стороны.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68" y="1493528"/>
            <a:ext cx="513600" cy="51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68" y="2321656"/>
            <a:ext cx="513600" cy="51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192746"/>
            <a:ext cx="513600" cy="45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58122"/>
            <a:ext cx="513600" cy="410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теорема косинусов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находить расстояние между точками, если прямое измерение неудобно. Это важно при работе с картами, маршрутами и определением положения объектов.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 нахождения сторон и углов в произвольных треугольниках. Особенно полезна там, где нет прямого угла и нельзя применить только теорему Пифагора.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Геодезия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рассчитывать расстояния на местности по измеренным углам и отрезкам. Такой способ удобен, когда один участок недоступен для прямого измерения.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в чертежах, расчётах деталей и проверке размеров конструкций. Формула помогает точнее связывать форму, углы и длины элементов.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проверка по теореме косинусов; критерий допустимых значений cos A.
</a:t>
            </a:r>
            <a:endParaRPr lang="en-US" sz="723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согласованности данных треугольника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рассчитанный косинус выходит за пределы от -1 до 1, значит, измерения или подстановка выполнены неверно.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внутри диапазона подтверждает согласованность, а выход за границы указывает на ошибку в исходных данных.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формулу в задаче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формулы по известным данным о треугольнике.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появления идеи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античных построений к формуле
</a:t>
            </a:r>
            <a:pPr algn="ctr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связи между сторонами и углами треугольника появилась ещё в античной математике. Тогда такие зависимости использовали вместе с чертежами и измерениями, чтобы находить недоступные расстояния без прямого прохода к объекту.
</a:t>
            </a:r>
            <a:endParaRPr lang="en-US" sz="910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язык тригонометрии
</a:t>
            </a:r>
            <a:pPr algn="ctr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эту зависимость записали в современной форме, понятной для школьных вычислений. Формула стала короче и точнее: она позволяет работать с любым треугольником и не требует дополнительных построений на каждом шаге.
</a:t>
            </a:r>
            <a:endParaRPr lang="en-US" sz="910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любого треугольника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 работает не только для прямоугольных фигур. Её можно применять к острым и тупым треугольникам, если нужно связать стороны и угол между двумя из них.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три равные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записывается тремя способами, и выбор зависит от того, какую сторону нужно найти. Главное — правильно определить, какой угол лежит между данными сторонами.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Связана с Пифагором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прямой, косинус равен нулю, и общая формула превращается в теорему Пифагора. Это показывает, что теорема косинусов шире по применению.
</a:t>
            </a:r>
            <a:endParaRPr lang="en-US" sz="979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находить и стороны, и углы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двум сторонам и углу находят третью сторону, а по трём сторонам — угол. Именно поэтому эта формула часто встречается в задачах 9 класса.
</a:t>
            </a:r>
            <a:endParaRPr lang="en-US" sz="97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косинусов — главный помощник в треугольнике
</a:t>
            </a:r>
            <a:endParaRPr lang="en-US" sz="5119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расширяет возможности школьной геометрии и помогает работать с любым треугольником. Если научиться выбирать нужную запись и аккуратно подставлять данные, найти сторону или угол становится гораздо проще.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2026-06-03T13:34:13Z</dcterms:created>
  <dcterms:modified xsi:type="dcterms:W3CDTF">2026-06-03T13:34:13Z</dcterms:modified>
</cp:coreProperties>
</file>