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Гомера «Одиссея»: путешествие, испытания и возвращение домой
</a:t>
            </a:r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Одиссея о долгом пути домой, испытаниях и верности семье.
</a:t>
            </a:r>
            <a:endParaRPr lang="en-US" sz="2816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«Одиссея» выросла из устных рассказов Древней Греции: сказители передавали её наизусть. В поэме видны представления греков о богах, море, доме и гостеприимстве как важнейшем законе жизни.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древние сказания о героях стали великой поэмой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274" y="1409056"/>
            <a:ext cx="2805739" cy="3264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Одиссей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108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испытаний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пути домой Одиссей сталкивается с чудовищами, чарами и морскими бедствиями. Каждое испытание проверяет его терпение, находчивость и способность сохранять цель, даже когда всё против него.
</a:t>
            </a:r>
            <a:endParaRPr lang="en-US" sz="951" dirty="0"/>
          </a:p>
        </p:txBody>
      </p:sp>
      <p:sp>
        <p:nvSpPr>
          <p:cNvPr id="12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Итаки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правит островом Итака и участвует в Троянской войне. Он известен не силой, а умением думать, быстро находить выход и не терять самообладание в опасности.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510856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идеального воина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древних греков Одиссей важен как герой, который побеждает не только оружием, но и разумом. Его пример показывает, что смекалка и выдержка могут быть сильнее грубой силы.
</a:t>
            </a:r>
            <a:endParaRPr lang="en-US" sz="1039" dirty="0"/>
          </a:p>
        </p:txBody>
      </p:sp>
      <p:sp>
        <p:nvSpPr>
          <p:cNvPr id="14" name="Text 5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о доме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желание героя — вернуться к Пенелопе, Телемаху и на родную Итаку. Ради этой цели он отказывается от лёгкого, но чужого и опасного существования вдали от семьи.
</a:t>
            </a:r>
            <a:endParaRPr lang="en-US" sz="104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Одиссея в поэме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сюжета от разлуки с Итакой до возвращения и восстановления порядка в доме.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795" y="3518200"/>
            <a:ext cx="8140648" cy="116067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501987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Неуверенное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поэмы Телемах кажется тихим и растерянным. Он не привык сам принимать решения, потому что долго жил без отца и видел вокруг только тревогу и беспорядок.
</a:t>
            </a:r>
            <a:endParaRPr lang="en-US" sz="1050" dirty="0"/>
          </a:p>
        </p:txBody>
      </p:sp>
      <p:sp>
        <p:nvSpPr>
          <p:cNvPr id="11" name="Text 2"/>
          <p:cNvSpPr txBox="1"/>
          <p:nvPr/>
        </p:nvSpPr>
        <p:spPr>
          <a:xfrm>
            <a:off x="3287362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известий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Телемах отправляется к Нестору и Менелаю, чтобы узнать о судьбе Одиссея. Эта дорога помогает ему увидеть мир шире и понять, что он уже отвечает не только за себя.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052278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зрелости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Телемах становится решительнее и смелее. Его история показывает, как юноша учится защищать дом, уважать семейную память и готовиться к будущей роли хозяина Итаки.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Телемах: сын, который взрослеет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646219"/>
            <a:ext cx="3848986" cy="922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сопоставим персонажей и их значение для сюжета.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Одиссей, Пенелопа и Телемах образуют семейный центр поэмы, а боги, противники и испытания помогают раскрыть характер героя.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Гомера «Одиссея»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поэмы и их роли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Афина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Афина поддерживает Одиссея и Телемаха, подсказывает им верные шаги и защищает в трудные моменты. Её помощь показывает, что божественное покровительство важно для успеха героя.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Посейдон гневается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Посейдон становится врагом Одиссея из-за Полифема и мешает его возвращению. Море в поэме часто кажется опасным и непредсказуемым, потому что гнев бога отражается в событиях.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мира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Зевс следит за тем, чтобы в мире сохранялся закон и равновесие. Благодаря этому видно, что в поэме судьба человека связана не только с приключениями, но и с высшим порядком.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боги влияют на события, Одиссей побеждает не чудом, а своим умом и терпением. Поэма подчёркивает: человек тоже отвечает за выбор и должен действовать разумно.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и судьба в «Одиссее»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пункт маршрута — отдельное испытание: от чудовищ и чар до помощи союзников.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Одиссея растянут на много лет и показывает, что возвращение домой требует не только силы, но и стойкости.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Гомера «Одиссея»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странствий Одиссея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Полифем: самый известный эпизод хитрости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30238" y="1545436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«Никто»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называет себя «Никто», чтобы запутать циклопа и его соседей. Этот простой приём помогает герою выиграть время и подготовить спасение для себя и товарищей.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30238" y="2601918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без силы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Ослепив Полифема, Одиссей выбирается из пещеры вместе со спутниками. Эпизод ясно показывает, что в поэме ум, план и выдержка важнее грубой силы великана.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30238" y="3658399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успеха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бегства Одиссей раскрывает своё имя, и Полифем просит помощи у Посейдона. Так один удачный план приносит герою спасение, но одновременно создаёт новые опасности в пути.
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274" y="1409056"/>
            <a:ext cx="2805739" cy="3264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Кирка и Калипсо: опасные соблазны на пути домой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108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товарищей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 защиту, Одиссей не забывает о своих спутниках и добивается их освобождения. Этот эпизод подчёркивает, что настоящий лидер думает не только о себе, но и о других.
</a:t>
            </a:r>
            <a:endParaRPr lang="en-US" sz="1044" dirty="0"/>
          </a:p>
        </p:txBody>
      </p:sp>
      <p:sp>
        <p:nvSpPr>
          <p:cNvPr id="12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Чары Кирки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Кирка превращает спутников Одиссея в свиней, показывая, как легко человек может потерять волю. Герою помогает Гермес, который даёт волшебную траву против колдовства.
</a:t>
            </a:r>
            <a:endParaRPr lang="en-US" sz="1071" dirty="0"/>
          </a:p>
        </p:txBody>
      </p:sp>
      <p:sp>
        <p:nvSpPr>
          <p:cNvPr id="13" name="Text 4"/>
          <p:cNvSpPr txBox="1"/>
          <p:nvPr/>
        </p:nvSpPr>
        <p:spPr>
          <a:xfrm>
            <a:off x="3510856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отказывается от вечной жизни ради возвращения домой. Этот выбор делает его особенно близким читателю: для него важнее не чудо, а любовь, память и верность семье.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Калипсо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Калипсо удерживает Одиссея на своём острове семь лет и обещает бессмертие. Но даже такое предложение не заменяет ему родной дом, семью и привычную жизнь на Итаке.
</a:t>
            </a:r>
            <a:endParaRPr lang="en-US" sz="9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Пенелопы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Одиссей отсутствует, Пенелопа хранит ему верность и не принимает решение о новом браке. Она старается выиграть время, чтобы сохранить дом и надежду на возвращение мужа.
</a:t>
            </a:r>
            <a:endParaRPr lang="en-US" sz="136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Хитрость с покрывалом
</a:t>
            </a:r>
            <a:pPr algn="r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Пенелопа обещает выбрать жениха после того, как закончит ткать покрывало, но по ночам распускает дневную работу. Так она обманывает женихов и остаётся хозяйкой своего выбора.
</a:t>
            </a:r>
            <a:endParaRPr lang="en-US" sz="1303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Наглость женихов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Женихи ведут себя как захватчики: пируют за чужой счёт, тратят имущество Одиссея и нарушают порядок в доме. Их поведение подготавливает наказание и восстановление справедливости.
</a:t>
            </a:r>
            <a:endParaRPr lang="en-US" sz="1317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Пенелопа и женихи в доме Одиссея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5354" y="2755985"/>
            <a:ext cx="4233294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Гомера «Одиссея»; наблюдения по тексту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древнегреческого эпоса в поэме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покажем, какие черты эпоса особенно заметны в «Одиссее».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строится на запоминающихся формулах и значимых темах, поэтому его было удобно слушать и пересказывать.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первый план выходит путь к Итаке, но рядом с ним стоят семейная верность, испытания и восстановление порядка.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смысловая ось поэмы — возвращение домой; остальные темы поддерживают этот путь и усиливают его значение.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Гомера «Одиссея»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поэмы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как важное правило у древних греков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у греков называлось ксенией и считалось священным правилом. Оно защищало путника, который мог попасть в чужую землю без помощи и поддержки.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хозяина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Хозяин обязан был накормить гостя, дать ему кров и обеспечить безопасность. Такой порядок показывал уважение к человеку и к воле богов, покровителей странников.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гостя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Гость тоже должен был вести себя скромно и уважительно. Он не имел права требовать лишнего или пользоваться чужой добротой ради собственной выгоды.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Нарушители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Полифем и женихи нарушают ксению: один угрожает гостям, другие ведут себя в доме Одиссея как хозяева. Поэтому они показаны как люди, живущие неправильно.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795" y="3518200"/>
            <a:ext cx="8140648" cy="116067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501987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под видом нищего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приходит на Итаку скрытно, чтобы проверить, кто остался верен ему и дому. Маска нищего позволяет ему увидеть правду, не раскрывая себя раньше времени.
</a:t>
            </a:r>
            <a:endParaRPr lang="en-US" sz="1050" dirty="0"/>
          </a:p>
        </p:txBody>
      </p:sp>
      <p:sp>
        <p:nvSpPr>
          <p:cNvPr id="11" name="Text 2"/>
          <p:cNvSpPr txBox="1"/>
          <p:nvPr/>
        </p:nvSpPr>
        <p:spPr>
          <a:xfrm>
            <a:off x="3287362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узнают по шраму на ноге, по знанию семейных секретов и по особой постели, которую невозможно сдвинуть. Эти детали связывают героя с прошлой жизнью.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052278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узнавания показывают, что близкие люди узнают друг друга не только по внешности, но и по памяти, доверию и общим воспоминаниям о доме.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Узнавание Одиссея в родном доме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Одиссей проходит через трудности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поэме повторяется одна и та же схема: опасность, продуманный шаг, помощь и победа.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художественные приёмы поэмы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эпитеты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поэме часто повторяются устойчивые определения, например «многомудрый Одиссей» или «розоперстая Эос». Они помогают быстро узнавать героев и создают особый ритм повествования.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 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выражения повторяются почти одинаково, потому что «Одиссею» долго передавали наизусть. Такие формулы облегчали запоминание и делали рассказ цельным и торжественным.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постоянно говорят сами за себя, спорят, просят, советуют и объясняют свои поступки. Благодаря этому события кажутся живыми, а характеры раскрываются яснее.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 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Развёрнутые сравнения и подробные описания делают мир поэмы широким и ярким. Читатель легко представляет море, дворец, битвы и необычные приключения Одиссея.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«Одиссея» интересна и сегодня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каждому темы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поэме есть то, что понятно современному читателю: дом, семья, разлука, выбор и ожидание. Поэтому история Одиссея воспринимается не как далёкая легенда, а как знакомое человеческое испытание.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стойкости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показывает, что ум, терпение и настойчивость помогают не меньше силы. Его путь учит не сдаваться, даже когда дорога домой кажется бесконечной и опасной.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долгого возвращения героя стала образцом для многих книг, фильмов и мультфильмов. Сама идея пути домой остаётся понятной людям любого возраста.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ценностях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«Одиссея» напоминает, что верность семье, уважение к дому и ответственность за близких важны в любую эпоху. Именно поэтому поэма продолжает жить в культуре.
</a:t>
            </a:r>
            <a:endParaRPr lang="en-US" sz="10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важных образа древнегреческого эпоса и увидим, какие качества ценили греки.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важны для греков, но воплощают разные идеалы: Одиссей — разум и возвращение, Ахилл — боевую славу и героический выбор.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 Троянской войне и поэмы Гомера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и Ахилл: два разных героя древнегреческих мифов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«Одиссея» — история о возвращении, которое меняет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Гомера показывает, что дорога домой — это не только путешествие по морю, но и проверка характера. Одиссей побеждает благодаря уму, терпению и верности семье.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2026-06-02T03:51:12Z</dcterms:created>
  <dcterms:modified xsi:type="dcterms:W3CDTF">2026-06-02T03:51:12Z</dcterms:modified>
</cp:coreProperties>
</file>