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рассуждение отличается от других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не только сообщает, но и объясняет, почему так.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дети учатся узнавать повествование, описание, сообщение и рассуждение. Каждый тип текста выполняет свою задачу и помогает говорить и писать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текста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появляется вопрос или задача, которую нужно понять. Это как маленькая загадка, которую автор обещает объяснить.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автор высказывает главную мысль и подбирает причины, примеры или доказательства. Они помогают читателю увидеть, что мысль не случайна.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появляется вывод. Если его нет, рассуждение будто осталось на полпути и не дошло до финиша.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рассуждения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— это мысль, которую автор хочет доказать. Он отвечает на главный вопрос текста и задаёт направление всему рассуждению.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подтверждают тезис. Потом появляется вывод — короткий итог. Части часто связываются словами потому что, поэтому, значит, так как.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доказательства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 повествовании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важно, что произошло сначала, потом и в конце. Текст словно ведёт читателя по цепочке событий от начала к результату.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уделяется поступкам и изменениям. Читатель узнаёт, кто что сделал и как развивалась история, а не почему это случилось.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похож на маршрут: шаг за шагом он ведёт к развязке. Рассуждение же идёт по дорожке мыслей и объяснений.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рассуждение отличается от описания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предмет, человека или место по признакам. Оно отвечает на вопрос какой? и часто использует слова-признаки: яркий, тихий, пушистый.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не просто показывает, каким что-то выглядит. Оно объясняет, почему это важно, полезно или правильно, и зачем нужен вывод.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много признаков, это описание. Если в нём есть причины, объяснения и итог, перед нами рассуждение.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коротко передаёт факт: кто что сделал, где и когда это произошло. Оно похоже на точную новость без лишних слов.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не останавливается на одном факте. Оно показывает, как одна мысль связана с другой, и помогает понять логику автора.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сообщении главное — информация. В рассуждении главное — объяснение и доказательство, чтобы читатель не просто узнал, а понял.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рассуждение отличается от сообщения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есть ли вопрос, затем ищем мысль, доказательства, связки и вывод.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рассуждение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что, так как, поэтому, значит и следовательно помогают соединять мысли. С ними текст звучит ясно, как хорошо собранный конструктор.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 и во-вторых помогают перечислять доказательства по порядку. Тогда читателю легче следить за ходом мысли и не теряться в объяснениях.
</a:t>
            </a:r>
            <a:endParaRPr lang="en-US" sz="1586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рассуждении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Тезис: дружить важно. Эта мысль сразу показывает, о чём будет речь, и задаёт главный смысл всего рассуждения.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Доказательства: друзья помогают друг другу, вместе легче играть и учиться, а в трудную минуту рядом есть поддержка.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дружба делает жизнь добрее и спокойнее. Значит, хороший друг — это не просто весёлый товарищ, а настоящая опора.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тезиса и доказательств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часто начинается с вопроса. Например: почему надо беречь книги? Сначала автор называет проблему, чтобы читатель сразу понял, о чём пойдёт речь.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отвечает по шагам: книги нужны многим людям, их читают снова и снова, а аккуратное обращение помогает сохранить знания и хорошие страницы надолго.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приводятся причины и объяснения. Они не просто сообщают факт, а показывают, почему мысль верна и почему важно поступать именно так.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вывод. Он как итог после длинной мысли: беречь книги нужно всем, потому что так сохраняются знания, труд авторов и польза для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в вопросе и ответе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не равно спор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рассуждении не кричат и не спорят. Автор спокойно объясняет свою мысль, приводит примеры и помогает читателю шаг за шагом увидеть логику текста.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ссорится, он старается победить в споре. А рассуждение не нападает, а убеждает: оно говорит мягко, ясно и по делу, без лишних эмоций.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хороший рассуждающий текст похож на дружеское объяснение. Он не давит на читателя, а ведёт его к выводу так, чтобы всё стало понятно самому.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в 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по окружающему миру Лена прочитала вопрос: почему нельзя оставлять мусор в лесу? В ответе было несколько причин, а в конце — вывод о бережном отношении к природе. Девочка сразу поняла: это не просто факт, а рассуждение.
</a:t>
            </a:r>
            <a:endParaRPr lang="en-US" sz="1096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о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сказки Миша написал маленький отзыв. Он объяснил, что история ему понравилась, потому что герои были смелыми, а поступки — добрыми. В конце мальчик сделал вывод: такую книгу хочется советовать друзьям.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учитель спросил, зачем нужно мыть руки перед едой. Ребята стали отвечать по очереди: так безопаснее, так меньше микробов, так человек заботится о здоровье. Получился короткий, но очень понятный текст-рассуждение.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рассуждение вокруг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главной мысли, причин и вывода получается связный текст.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рассуждение по 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забыть вывод. Тогда текст обрывается на середине мысли, и читателю непонятно, к чему автор пришёл после всех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привести доказательства, которые не помогают главной мысли. Они как лишние детали в рюкзаке: тяжело, а пользы почти нет.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превратить рассуждение в описание. Вместо причин появляются длинные перечисления признаков, и мысль перестаёт двигаться вперёд.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назвать своё мнение доказательством. Фраза «мне нравится» ещё не объясняет почему, а рассуждению как раз нужно именно объяснение.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рассуждении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что в тексте главное? Если он рассказывает о том, что произошло сначала, потом и в конце, перед тобой повествование.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называет признаки предмета, человека или места, это описание. В нём обычно много слов, которые помогают представить картинку и заметить детали.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сообщает факт, отвечает на вопросы кто? что? где? когда? или объясняет, почему так, — нужно внимательно посмотреть на причины и вывод.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тексты между собой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— это главная мысль, вокруг которой строится весь текст. Доказательство подтверждает эту мысль, а вывод подводит аккуратный итог в конце.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помогают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отвечает на вопрос почему? а следствие показывает, что произошло потом. Эти слова помогают не путать объяснение, вывод и простое сообщение о факте.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его части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нужно, потому что чистый воздух и вода нужны людям каждый день. Без них трудно жить, учиться и радоваться простым вещам.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остаётся в лесу или у реки, страдают животные и растения. Значит, даже маленькая небрежность может принести большой вред.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каждый человек может помогать природе простыми делами: не мусорить, экономить воду и бережно относиться к зелёным местам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образец рассуждения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отвечает на вопросы что случилось? и в каком порядке?, значит, он рассказывает о событиях. Это похоже на дорожку, по которой идут 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отвечает на вопросы какой? какая? какое?, он показывает признаки предмета, человека или места. Тогда перед нами описание, а не объяснение.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кто? что? где? когда?, он передаёт точные сведения. Такой текст коротко сообщает факт, не обязательно объясняя 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текст задаёт вопросы почему? зачем? и приводит вывод, это рассуждение. Оно не только говорит, но и доказывает свою мысль.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типы текстов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помогает думать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отличается тем, что объясняет мысль, приводит причины и завершает всё выводом. Оно учит не просто говорить, а спокойно доказывать и ясно выражать свои идеи.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2026-05-21T23:01:56Z</dcterms:created>
  <dcterms:modified xsi:type="dcterms:W3CDTF">2026-05-21T23:01:56Z</dcterms:modified>
</cp:coreProperties>
</file>