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Некрасов как редактор двух главных журналов своей эпохи
</a:t>
            </a:r>
            <a:endParaRPr lang="en-US" sz="3547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изменил лицо русской журнальной культуры XIX века.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журнал как центр литературной жизни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1840–1870-е годы именно журнал соединял прозу, поэзию, критику и публицистику, становясь местом литературной борьбы и общественного разговора. Некрасов вошёл в редакторское дело как автор, хорошо понимавший читателя, цензуру и силу журнального авторитета.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Некрасова к редакторству «Современника»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Пушкина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потерял прежний импульс и нуждался в новом содержательном курсе, который соответствовал бы времени и ожиданиям публики.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 год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стал соиздателем журнала вместе с И. И. Панаевым и взял на себя значительную часть организационной работы.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перемен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«Современник» превратился в влиятельную площадку, где литература и общественная мысль обсуждались как единое целое.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профиль издания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всё заметнее публиковал современную прозу, критические статьи и тексты, связанные с актуальными общественными вопросами.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Редакционный круг «Современника»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Белинский: критика как мировоззрение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В.Г. Белинский придал журналу интеллектуальную остроту и научил воспринимать литературу не как украшение, а как средство разговора о времени. Его статьи формировали тон спора и задавали высокую планку для редакции.
</a:t>
            </a:r>
            <a:endParaRPr lang="en-US" sz="856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Островский: живая проза эпохи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Тургенев и А.Н. Островский принесли в журнал реалистическую художественную силу: одного читали как тонкого наблюдателя дворянской среды, другого — как автора, точно изображавшего купеческий и городской быт. Их тексты расширяли жанровый диапазон издания.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и Добролюбов: идейный нерв журнала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Н.Г. Чернышевский и Н.А. Добролюбов сделали журнальную полемику более последовательной и принципиальной. Их статьи связывали литературу с вопросами воспитания, социальной справедливости и будущего страны, придавая «Современнику» особую силу воздействия.
</a:t>
            </a:r>
            <a:endParaRPr lang="en-US" sz="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Некрасова в «Современнике»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редакторская работа Некрасова менялась вместе с исторической ситуацией и внутренним развитием журнала.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стратегия Некрасова развивалась от организационного обновления к идейно напряжённой журнальной борьбе.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журнала «Современник» и редакторской деятельности Н.А. Некрасова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84300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Редакционная программа «Современника»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журнала соседствовали образы деревенской нужды, чиновничьего быта и городской повседневности, что делало картину России объёмной.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Демократический голос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линии «Современник» воспринимался как издание, выражавшее интересы образованной и социально активной читательской среды.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тема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последовательно печатал тексты о крепостном праве, бедности и неравенстве, связывая литературу с реальной жизнью страны.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ценность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добивался того, чтобы даже острые общественные сюжеты были написаны на высоком литературном уровне и читались как серьёзная проза.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доминировали в «Современнике»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общественно острых материалов отражало редакционный выбор Некрасова и его авторов.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строил свою репутацию вокруг социального анализа; художественные жанры поддерживали, а не заменяли эту линию.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тематических блоков по характеру публикаций журнала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Белинский и формирование критического направления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В.Г. Белинского литературная критика в «Современнике» стала не только разбором формы, но и способом говорить о состоянии общества. Это резко повысило интеллектуальный вес журнала и его влияние на читателя.
</a:t>
            </a:r>
            <a:endParaRPr lang="en-US" sz="1296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Некрасова такой подход был особенно важен: критика превращалась в публичную позицию, а журнал — в серьёзную трибуну, где художественный текст оценивался по его нравственной и исторической значимости.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Добролюбов, Чернышевский и программность журнала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Н.А. Добролюбова сделали журнальную критику более строгой и целеустремлённой: литература рассматривалась через её связь с воспитанием, народной жизнью и общественным развитием.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авторы сформировали у «Современника» отчётливо выраженную идейную позицию, которая отличала его от более осторожной либеральной печати.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Н.Г. Чернышевский придал изданию философскую глубину и научную последовательность, обсуждая социальное устройство и будущее России не отвлечённо, а через актуальные споры эпохи.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журнал стал центром революционно-демократической мысли и площадкой, где литературный анализ неизбежно переходил в разговор о переменах в стране.
</a:t>
            </a:r>
            <a:endParaRPr lang="en-US" sz="12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 редакторский отбор в «Современнике»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редакционных решений: от рукописи до выхода номера и дальнейшей работы с автором.
</a:t>
            </a:r>
            <a:endParaRPr lang="en-US" sz="15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конфликты вокруг «Современника»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Цензурный контроль постоянно вмешивался в работу журнала: рукописи задерживали, спорные статьи снимали, а редакции приходилось заранее учитывать границы допустимого и искать обходные формы высказывания.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1860-е годы давление усилилось, потому что общественный тон «Современника» стал жёстче и прямее. Любая публикация могла вызвать конфликт с властями или стать поводом для нового запрета.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стремился сохранить идейную смелость журнала, не разрушая его выпуск. Поэтому редакторская работа здесь была не только литературной, но и политически осторожной, требующей постоянного баланса.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67963"/>
            <a:ext cx="4814700" cy="32853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«Современника» и их вклад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объединил писателей и критиков разных жанров, но с общей общественной позицией.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«Современника» заключалась в соединении крупных имён и единой демократической линии, которая делала журнал одновременно литературным и общественным центром.
</a:t>
            </a:r>
            <a:endParaRPr lang="en-US" sz="1498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4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истории русской журналистики XIX века; состав авторов «Современника»
</a:t>
            </a:r>
            <a:endParaRPr lang="en-US" sz="12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«Отечественным запискам»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закрытия «Современника» для Некрасова завершился первый, самый напряжённый этап редакторской работы. Однако его интерес к журналу как к общественной трибуне не исчез.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Издание стало продолжением прежней миссии: обсуждало реформы, народную жизнь и судьбу интеллигенции, сохраняя высокий литературный уровень и общественную остроту.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возглавил «Отечественные записки» вместе с М.Е. Салтыковым-Щедриным. Новый журнал унаследовал демократическую ориентацию, но действовал уже в более жёстких условиях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«Отечественные записки» как продолжение демократической линии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 реформах и их цене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«Отечественных записок» обсуждали реформы 1860–1870-х годов не как отвлечённую политику, а как изменения, затрагивавшие повседневную жизнь. В центре внимания оказывались крестьянский вопрос, бедность города и ответственность образованного общества.
</a:t>
            </a:r>
            <a:endParaRPr lang="en-US" sz="79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 Некрасова и Салтыкова-Щедрина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двух сильных редакторских фигур придавало изданию узнаваемое лицо. Некрасов отвечал за литературную цельность и организацию, а Салтыков-Щедрин усиливал сатирическую и аналитическую глубину журнала.
</a:t>
            </a:r>
            <a:endParaRPr lang="en-US" sz="868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народе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сохранял сильную художественную линию: проза, критика и публицистика дополняли друг друга. Благодаря этому разговор о судьбе народа звучал не назидательно, а живо и убедительно, через конкретные образы и характеры.
</a:t>
            </a:r>
            <a:endParaRPr lang="en-US" sz="8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журналов Некрасова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менялся акцент от острой полемики к более широкому анализу общественных процессов.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журнала опирались на народную тему, но «Современник» был резче и конфликтнее, а «Отечественные записки» — шире и аналитичнее.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программ «Современника» и «Отечественных записок» по материалам курса истории русской литературы XIX века
</a:t>
            </a:r>
            <a:endParaRPr lang="en-US" sz="9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397111"/>
            <a:ext cx="526500" cy="52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69236"/>
            <a:ext cx="526500" cy="46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организатор литературного процесса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авторов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искал тексты, которые сочетали художественную силу и общественную значимость, чтобы номер журнала выглядел цельным и современным.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дисциплина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Редактору приходилось распределять гонорары и удерживать журнал на устойчивой основе, поскольку без расчёта издание не могло долго существовать.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типографией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следил за сроками печати, корректурами и выпуском номеров, понимая, что даже сильный текст теряет значение без точной организации.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читателями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учитывал подписчиков и читательские ожидания, поэтому журнал воспринимался не как случайный сборник, а как постоянный общественный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и организационные трудности журналов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Печатать было дорого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большого журнала требовал расходов на бумагу, набор, корректуру и доставку. Чем объёмнее становилось издание, тем ощутимее была зависимость от подписки и регулярных платежей.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работала в напряжении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финансовым трудностям добавлялись споры внутри редакционного круга и необходимость быстро перестраивать планы. Любая задержка рукописи или конфискация номера сразу отражалась на всей системе работы.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издательского труда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этой повседневной борьбы видны в типографских полосах, служебных письмах и архивных документах. Они напоминают, что за литературным успехом стояла кропотливая и не всегда заметная работа.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издания научили публику воспринимать журнал как пространство серьёзного разговора о стране, где художественный текст, критика и публицистика действуют вместе.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журнала стали образцами общественно значимой литературы и изменили ожидания читателя
</a:t>
            </a:r>
            <a:endParaRPr lang="en-US" sz="1501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и журналистики XIX века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7257" y="1175216"/>
            <a:ext cx="4065385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редакторской деятельности Некрасова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журнала показывают разные этапы одной редакторской стратегии: от острой борьбы к более широкому общественному анализу.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журнала укрепили реалистическую литературу и общественную мысль, а редакторский опыт Некрасова повлиял на последующее развитие русской журналистики.
</a:t>
            </a:r>
            <a:endParaRPr lang="en-US" sz="1544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редакторской деятельности Н.А. Некрасова; история журналов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Редакторское наследие Н.А. Некрасова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показал, что журнал может менять литературную жизнь и общественные представления. Его редакторская школа соединила талант, ответственность и организацию, оставив заметный след в истории русской культуры.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2026-05-23T13:17:49Z</dcterms:created>
  <dcterms:modified xsi:type="dcterms:W3CDTF">2026-05-23T13:17:49Z</dcterms:modified>
</cp:coreProperties>
</file>