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 пути к объединению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разрозненные земли стали единым государством?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Италия в начале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Апеннинах существовали разные государства с собственными законами, налогами и границами. Такая раздробленность мешала торговле, передвижению людей и созданию общей армии.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идея единства стала важной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итальянских земель объединяли язык, культура и память о Древнем Риме. Эти связи помогали многим видеть в них один народ.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по Европе распространились национальные движения. Всё больше образованных людей считали, что итальянцам нужно собственное государство.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 обещала безопасность, более сильную армию и меньше препятствий для торговли. Это делало идею объединения не только красивой, но и полезной.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национальная идея вышла за пределы кружков патриотов. Она стала важной темой для тех, кто хотел перемен и более сильной Италии.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 и идея народной Италии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«Молодая Италия»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1831 году Мадзини создал общество «Молодая Италия», чтобы объединить патриотов вокруг общей цели. Он считал, что Италия должна стать свободной и единой.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и 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Мадзини выступал за республику и участие народа в политической жизни. Для него важны были не только границы страны, но и права её граждан.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молодёжь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особенно вдохновляли молодых людей, мечтавших о переменах. Многие из них были готовы бороться за объединение и независимость.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многие выступления были плохо подготовлены и быстро подавлялись властями. Даже так Мадзини остался одним из главных идеологов национального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Пьемонт-Сардиния — центр объединения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королевство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Сардинское королевство с центром в Турине стало главным опорным пунктом объединения. Именно здесь у идеи единой Италии появилась реальная политическая сила.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Кавур и 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Камилло Кавур действовал осторожно и практично. Он делал ставку на реформы, дипломатию, модернизацию армии и выгодные союзы.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Король-символ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 поддерживал укрепление государства и был готов вести страну к переменам. Он стал важной фигурой для сторонников объединения.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против Австрии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 стремился найти сильного партнёра, чтобы ослабить Австрию, которая контролировала часть итальянских земель. Таким союзником стала Франция.
</a:t>
            </a:r>
            <a:endParaRPr lang="en-US" sz="11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и их цели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 участников были не только разные, но и часто противоположные интересы. Это объясняет, почему объединение шло через конфликты и союзы.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сила поддерживала объединение, тем выше её условный показатель на схеме. Австрия и папская власть, наоборот, стремились сохранить старый порядок.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 урока; условная оценка для сравнения позиций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1859 года и ослабление Австрии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1859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Пьемонт-Сардиния и Франция выступили против Австрии. Началась война, которая должна была изменить баланс сил в Северной Италии.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при Мадженте и Сольферино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союзников показали, что Австрия уже не может так уверенно удерживать свои позиции. Война стала серьёзным ударом по её влиянию.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Ломбардия переходит к Пьемонту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Ломбардия оказалась вне австрийского контроля. Это усилило движение за объединение и сделало Пьемонт ещё важнее для всей Италии.
</a:t>
            </a:r>
            <a:endParaRPr lang="en-US" sz="10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объединения Италии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показывают, как объединение шло шаг за шагом и охватывало всё новые области.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 произошло за один год: сначала были войны и присоединения, затем оформление государства, а завершилось всё взятием Рима.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«Италия на пути к объединению»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Тысячи Гарибальди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продвижение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 двигался через Южную Италию очень быстро и одерживал победы над войсками Королевства обеих Сицилий. Гарибальди опирался на решительность и поддержку местных жителей.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Бурбонов
</a:t>
            </a:r>
            <a:pPr algn="l" indent="0" marL="0">
              <a:lnSpc>
                <a:spcPct val="115000"/>
              </a:lnSpc>
              <a:buNone/>
            </a:pPr>
            <a:r>
              <a:rPr lang="en-US" sz="5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добровольцев привели к крушению власти Бурбонов на юге. Старый порядок оказался слишком слабым, чтобы остановить движение в сторону объединения.
</a:t>
            </a:r>
            <a:endParaRPr lang="en-US" sz="106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на Сицилии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1860 году Джузеппе Гарибальди высадился на Сицилии с отрядом добровольцев, который вошёл в историю как «Тысяча». Это стало началом смелого похода на юг.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в составе будущей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Освобождённые земли вошли в состав будущего итальянского государства. Поход Гарибальди стал одним из самых ярких событий всего процесса объединения.
</a:t>
            </a:r>
            <a:endParaRPr lang="en-US" sz="10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проходило объединение итальянских земель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событиях XIX века, описанных в теме урока.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Королевства Италия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1848–1859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череды революций и войн идея единства стала политической целью, а Пьемонт-Сардиния постепенно превратился в главный центр объединительного движения.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1861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 Турине провозгласил Королевство Италия и признал Виктора Эммануила II его королём.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государство уже имело общий центр власти, но Венеция и Рим ещё оставались вне его границ, поэтому объединение было неполным.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провозглашения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Турин на время сохранил роль главного политического города, а Италии предстояло завершить объединение через новые дипломатические и военные шаги.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мешало объединению Италии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были не только военными: итальянские земли жили по разным правилам, а связь между ними оставалась слабой.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сочетали внешнее давление и внутреннюю разобщённость, поэтому объединение потребовало времени и последовательных шагов.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«Италия на пути к объединению»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212" y="0"/>
            <a:ext cx="324147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Венеции в 1866 году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Венеции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Австрии Венеция была передана Италии. Для жителей королевства это означало не только расширение границ, но и важный успех национального движения, которое шло уже много лет.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завершению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Венеции приблизило объединение страны, но ещё не решило римский вопрос. Тем не менее королевство стало заметно крупнее и увереннее на международной арене.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 Пруссией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1866 году Италия вступила в войну против Австрии на стороне Пруссии. Это решение помогло Италии действовать вместе с сильным союзником и усилило её позиции в европейской политике.
</a:t>
            </a:r>
            <a:endParaRPr lang="en-US" sz="10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Рима и завершение объединения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итальянской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войска вошли в Рим и присоединили его к королевству. Город, долго остававшийся символом разделённой Италии, наконец стал частью единого государства.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1871 году Рим стал столицей Италии, и это закрепило завершение объединения. Папа сохранил духовное влияние, но утратил светскую власть над городом и областями.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французов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1870 году Франция отвела войска из Рима из-за войны с Пруссией. Это ослабило защиту папской власти и открыло Италии возможность действовать решительнее.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присоединением Рима Италия получила политическое сердце и завершила долгий путь, который начался ещё с борьбы за свободу и единство на разных территориях полуострова.
</a:t>
            </a:r>
            <a:endParaRPr lang="en-US" sz="10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фигуры объединения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Камилло Кавур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добивался объединения через дипломатию, реформы и союзы. Кавур укреплял Пьемонт-Сардинию, чтобы именно это государство стало опорой будущей Италии.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Гарибальди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Гарибальди стал символом смелого действия. Он опирался на добровольцев, быстро двигался вперёд и помог освободить южные земли, поддержав объединение делом, а не только словами.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Эммануил II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стал знаком единой монархии, вокруг которой могли объединиться разные области. Его власть помогла соединить политические планы, народную поддержку и военные успехи.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движения и их вклад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разные лидеры работали на одну цель.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стало возможным, потому что идеология, дипломатия, народная поддержка и власть монарха действовали вместе, а не по отдельности.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«Италия на пути к объединению»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объединения для Италии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появилась общая государственная власть и единая столица. Это упростило управление страной и сделало Италию более похожей на современное национальное государство.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успех, север и юг оставались очень разными по уровню развития. Поэтому новому государству пришлось решать старые проблемы постепенно, без быстрых решений.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реформы, расширялось строительство железных дорог, укреплялась армия. Такие изменения помогали связывать регионы и быстрее развивать экономику, торговлю и внутренние связи.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международный вес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стала заметнее в Европе и смогла вести себя как единая держава. Однако внутреннее укрепление страны ещё требовало долгой и терпеливой работы.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до и после объединения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 изменило не только границы, но и способ управления страной, сделав его более согласованным.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Италия стала сильнее политически и заметнее в Европе, хотя транспорт и внутренние связи ещё нуждались в развитии.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«Италия на пути к объединению»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объединения Италии для Европы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показало, что народная идея может превратиться в реальное государство. Для Европы XIX века это стало важным примером успешного национального движения.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карты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единой Италии изменило баланс сил на континенте. Старые владения и мелкие государства постепенно теряли прежнее значение, а национальные государства становились заметнее.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других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опыт доказал, что дипломатия, поддержка общества и военные действия могут работать вместе. Поэтому его внимательно изучали и другие народы, мечтавшие о единстве.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длиною почти в двадцать лет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стала единой благодаря идеям Мадзини, дипломатии Кавура, смелости Гарибальди и власти Виктора Эммануила II. К 1870 году страна завершила объединение и вошла в новую эпоху.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2026-06-01T06:05:41Z</dcterms:created>
  <dcterms:modified xsi:type="dcterms:W3CDTF">2026-06-01T06:05:41Z</dcterms:modified>
</cp:coreProperties>
</file>