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А. Крылов: басни, язык, уроки мудрости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Андреевич Крылов учит через басни: коротко, смешно и по делу — с понятной моралью.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Крылов жил в эпоху больших перемен: Екатерина II, Павел I, Александр I. В литературе рос интерес к сатире — к высмеиванию пороков. Многие известные басни создавались в 1800–1830-е годы.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Крылов и его время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первые шаги в литературе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7144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1769 — рождение в Москве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119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Крылов появился на свет в Москве. Детство стало важной основой для его будущего внимания к людям и наблюдательности.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6508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в Твери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4483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Крылов провёл детство в Твери. Семья жила небогато, поэтому систематического образования он не получил, но научился многому сам.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5872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опыты: пьесы, переводы, сатира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63847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 первые литературные опыты Крылов связывал с пьесами, переводами и сатирическими текстами. Так постепенно появлялся его собственный авторский голос.
</a:t>
            </a:r>
            <a:endParaRPr lang="en-US" sz="123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279" y="0"/>
            <a:ext cx="436494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1806016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 и взгляд наблюдателя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Портреты Крылова передают образ спокойного, наблюдательного человека. В его взгляде часто чувствуется ум и лёгкая ирония, будто он оценивает поступки героев вокруг нас.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311075"/>
            <a:ext cx="4200900" cy="133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обычно изображают Крылова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219598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Атрибуты писательского труда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изображениях нередко встречаются книга, рукописи, очки и рабочий кабинет. Эти детали подчёркивают: Крылов был не только автором, но и внимательным читателем и исследователем жизни.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Крылов как журналист и сатирик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1790-х годах Крылов работал в жанре журналистской сатиры и выпускал журналы «Почта духов» и «Зритель». Он откликался на повседневные привычки общества.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публикациях он высмеивал пустую моду, глупость, чинопочитание и разные человеческие слабости. Такой взгляд помог ему точно видеть причины проблем.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Журналистская работа выработала его стиль: он писал кратко и выразительно. Эти навыки затем особенно заметны в баснях, где важны скорость мысли и точная формулировка.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этапы жизни и творчества Крылова
</a:t>
            </a:r>
            <a:endParaRPr lang="en-US" sz="2981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графика видно: рост известности связан главным образом с появлением басен и временем их широкой читательской славы.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подчёркивают закономерность: ранние опыты подготовили почву, но именно басня стала главным «двигателем» успеха Крылова.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Даты этапов: 1769, 1790-е, 1809, 1810–1830-е, 1844 (по биографическому описанию в материале).
</a:t>
            </a:r>
            <a:endParaRPr lang="en-US" sz="152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6399" y="4186700"/>
            <a:ext cx="50280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41999" y="4229420"/>
            <a:ext cx="521700" cy="4173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86499" y="4186700"/>
            <a:ext cx="502800" cy="50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52974" y="4186700"/>
            <a:ext cx="439950" cy="5028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басня стала главным жанром Крылова
</a:t>
            </a:r>
            <a:endParaRPr lang="en-US" sz="2856" dirty="0"/>
          </a:p>
        </p:txBody>
      </p:sp>
      <p:sp>
        <p:nvSpPr>
          <p:cNvPr id="17" name="Text 2"/>
          <p:cNvSpPr txBox="1"/>
          <p:nvPr/>
        </p:nvSpPr>
        <p:spPr>
          <a:xfrm>
            <a:off x="1904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позволяла поднимать серьёзные темы понятными словами. Короткий рассказ быстро подводит к мысли и не перегружает читателя сложными объяснениями.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Говорить просто о важном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24255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басне часто действуют животные, которые ведут себя как люди. Поэтому характер героя считывается сразу: это удобнее, чем абстрактные рассуждения.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как понятные герои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46605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сюжет и яркая ситуация делают басню «живой». Её хочется читать вслух, обсуждать и пересказывать — так она дольше держится в памяти.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 пересказать и запомнить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68956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 — это итог, который формулируется прямо. Такой вывод помогает связать смешной эпизод с реальной жизнью и поступками людей.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 становится выводом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400039"/>
            <a:ext cx="4759500" cy="263872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басни Крылова и их смысл
</a:t>
            </a:r>
            <a:endParaRPr lang="en-US" sz="2922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басен показывают, как узнаваемые жизненные ситуации превращаются в урок через поступки героев.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Басни работают через «узнавание»: читатель легко находит похожие случаи в жизни и делает собственный вывод по морали.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Басни И. А. Крылова.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фразы стали крылатыми выражениями. Их используют, когда нужно коротко оценить поступок или характер человека — потому что смысл закреплён в удачной форме.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басен Крылова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баснях Крылова слышна разговорная речь: живые диалоги, интонации, точные детали быта. Благодаря этому тексты звучат естественно и не превращаются в сухие уроки.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умело вводит пословицы и меткие формулировки, чтобы мысль была ясной. Читатель сразу понимает, кто прав и что пошло не так.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построена басня Крылова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Последовательность: от наблюдения недостатка к морали — так басня становится понятной и удобной для анализа.
</a:t>
            </a:r>
            <a:endParaRPr lang="en-US" sz="140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Герои-типажи в баснях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Крылов показывает пороки не отвлечённо, а через узнаваемых «персонажей-типажей»: льстец, хвастун, невежда, лентяй. Их легко понять по поступкам, даже если они говорят «как люди».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у Крылова действуют как люди: они спорят, оправдываются, обманывают, делают выводы из своих ошибок. Аллегория помогает говорить о характерах безопасно и наглядно для читателя.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часто строит конфликт так, чтобы характер проявился сразу: где-то героя тянет к похвале, где-то — к самоуверенности, а где-то — к бездумным действиям. Поэтому мораль получается точной.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приём работает как «проверка на понимание»: узнав тип поведения, мы связываем его с уроком басни. Басни остаются актуальными, потому что подобные люди встречаются в любом времени.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в жизни Крылова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Большую часть жизни Крылов провёл в Петербурге — городе, где быстрее всего менялась культурная жизнь и звучала полемика о литературе и языке. В повседневности он наблюдал людей разных сословий.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1812 года Крылов работал в Императорской публичной библиотеке. Этот опыт поддерживал его интерес к книгам и чтению; для изображения хорошо подходят зимний Петербург, Невский проспект и здание библиотеки.
</a:t>
            </a:r>
            <a:endParaRPr lang="en-US" sz="158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басни Крылова запоминающимися
</a:t>
            </a:r>
            <a:endParaRPr lang="en-US" sz="2881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читатель лучше удерживает в памяти басню, когда в ней быстро узнаётся смысл: важны и объём, и выразительность персонажей.
</a:t>
            </a:r>
            <a:pPr algn="l" indent="0" marL="0">
              <a:lnSpc>
                <a:spcPct val="100000"/>
              </a:lnSpc>
              <a:buNone/>
            </a:pPr>
            <a:r>
              <a:rPr lang="en-US" sz="148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доли приходятся на краткость и ярких героев: они дают «опору» для понимания. Остальные факторы усиливают впечатление и помогают пересказать мораль.
</a:t>
            </a:r>
            <a:pPr algn="l" indent="0" marL="0">
              <a:lnSpc>
                <a:spcPct val="100000"/>
              </a:lnSpc>
              <a:buNone/>
            </a:pPr>
            <a:r>
              <a:rPr lang="en-US" sz="148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факторов: оценочная диаграмма для учебной презентации (не статистические данные), опора на текст и школьный опыт.
</a:t>
            </a:r>
            <a:endParaRPr lang="en-US" sz="148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775" y="1584875"/>
            <a:ext cx="439950" cy="5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5625" y="1584875"/>
            <a:ext cx="502800" cy="50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5450" y="1627595"/>
            <a:ext cx="521700" cy="4173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44725" y="1627595"/>
            <a:ext cx="521700" cy="4173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Крылов в школьном чтении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891700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объём
</a:t>
            </a:r>
            <a:pPr algn="l" indent="0" marL="0">
              <a:lnSpc>
                <a:spcPct val="100000"/>
              </a:lnSpc>
              <a:buNone/>
            </a:pPr>
            <a:r>
              <a:rPr lang="en-US" sz="126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Басни Крылова легко читать целиком: текст обычно короткий, сюжет не перегружен. Поэтому у школьников остаётся время обсудить поступки героев и сформулировать вывод своими словами.
</a:t>
            </a:r>
            <a:endParaRPr lang="en-US" sz="1265" dirty="0"/>
          </a:p>
        </p:txBody>
      </p:sp>
      <p:sp>
        <p:nvSpPr>
          <p:cNvPr id="15" name="Text 3"/>
          <p:cNvSpPr txBox="1"/>
          <p:nvPr/>
        </p:nvSpPr>
        <p:spPr>
          <a:xfrm>
            <a:off x="3120975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Понятная мораль
</a:t>
            </a:r>
            <a:pPr algn="l" indent="0" marL="0">
              <a:lnSpc>
                <a:spcPct val="100000"/>
              </a:lnSpc>
              <a:buNone/>
            </a:pPr>
            <a:r>
              <a:rPr lang="en-US" sz="13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сюжета следует ясный нравственный итог. На уроке это помогает тренировать умение делать вывод: что в басне осуждается, а что считается правильным поведением.
</a:t>
            </a:r>
            <a:endParaRPr lang="en-US" sz="1374" dirty="0"/>
          </a:p>
        </p:txBody>
      </p:sp>
      <p:sp>
        <p:nvSpPr>
          <p:cNvPr id="16" name="Text 4"/>
          <p:cNvSpPr txBox="1"/>
          <p:nvPr/>
        </p:nvSpPr>
        <p:spPr>
          <a:xfrm>
            <a:off x="5350250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Аллегория и сатира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скрывают человеческие качества, а смешная ситуация высмеивает порок. Разбор аллегории и сатиры развивает наблюдательность и учит читать между строк, без лишних догадок.
</a:t>
            </a:r>
            <a:endParaRPr lang="en-US" sz="1266" dirty="0"/>
          </a:p>
        </p:txBody>
      </p:sp>
      <p:sp>
        <p:nvSpPr>
          <p:cNvPr id="17" name="Text 5"/>
          <p:cNvSpPr txBox="1"/>
          <p:nvPr/>
        </p:nvSpPr>
        <p:spPr>
          <a:xfrm>
            <a:off x="7579525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Инсценировки и пересказ
</a:t>
            </a:r>
            <a:pPr algn="l" indent="0" marL="0">
              <a:lnSpc>
                <a:spcPct val="100000"/>
              </a:lnSpc>
              <a:buNone/>
            </a:pPr>
            <a:r>
              <a:rPr lang="en-US" sz="12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басни подходят для чтения по ролям: персонажи говорят выразительно, а конфликт быстро становится понятным. Это помогает запомнить текст и лучше обсудить мотивы героев.
</a:t>
            </a:r>
            <a:endParaRPr lang="en-US" sz="128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589019"/>
            <a:ext cx="4759500" cy="22607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Крылатые выражения из басен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Крылатые строки стали удобными формулами для оценки поступков: они кратко называют проблему и помогают выразить мысль без длинных объяснений.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Крылатые фразы концентрируют мораль: каждая связывает конкретный порок с жизненной ситуацией. Поэтому выражения работают как короткие «подсказки» поведения.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Басни И. А. Крылова (по текстам произведений).
</a:t>
            </a:r>
            <a:endParaRPr lang="en-US" sz="139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Крылов доказал, что народная речь может звучать художественно и точно. Благодаря этому его произведения легко цитировать и обсуждать, а язык басен служит примером выразительности и ясности.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Крылов и русская литература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Крылов продолжил традицию европейской басни, но сделал её узнаваемо русской. Он писал живым, разговорным языком, точными бытовыми деталями и шуткой, которая понятна без объяснений.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018900" y="2209000"/>
            <a:ext cx="31218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ценили крупные писатели: А. С. Пушкин, Н. В. Гоголь и В. Г. Белинский. Это важно, потому что показывает: басня Крылова считалась серьёзным художественным явлением, а не «простым чтением».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басен Крылова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баснях пороки могут сочетаться, но чаще всего баснописец «выбирает главный недостаток», чтобы мораль была особенно ясной и сильной.
</a:t>
            </a:r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оценочным долям видно: чаще высмеиваются лесть и глупость. Это объясняет, почему именно такие сюжеты быстрее становятся узнаваемыми и цитируются в речи.
</a:t>
            </a:r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Акцент тем: оценочные значения для учебной диаграммы, опирающиеся на распространённость сюжетов в школьном чтении (не статистика публикаций).
</a:t>
            </a:r>
            <a:endParaRPr lang="en-US" sz="14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294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Крылов умер в 1844 году в Петербурге. Его смерть не оборвала интерес к книгам: басни быстро закрепились в культурной памяти и стали привычным чтением для разных поколений.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и память о писателе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8294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Крылова надолго вошли в учебники, сборники и школьное чтение. Причина проста: в каждой басне есть понятный сюжет и вывод, который помогает говорить о поступках и характерах.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5720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Крылова получили улицы, библиотеки, школы и памятники в разных городах России. Так сохраняется связь между литературой и повседневной жизнью: басни продолжают «жить» в памяти людей.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45720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Крылова читают не только ради старых текстов: его мораль помогает обсуждать труд, честность и ответственность. Благодаря этому он остаётся узнаваемой фигурой русской культуры.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учат басни Крылова сегодня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Басни напоминают о ценности труда и честности: герой часто получает последствия за лень, хитрость или обман. Эти истории легко перенести на школьные и жизненные ситуации, где требуется стараться.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Крылов подчёркивает важность взаимопомощи и здравого смысла. Там, где нет согласия или каждый тянет в свою сторону, дело не получается — даже если люди стараются.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 басен понятна современным школьникам, потому что пороки узнаваемы: лесть, самоуверенность, равнодушие к советам. Читатель может сравнить свой опыт с поступками героев и сделать вывод.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0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значение Крылова для русской 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Андреевич Крылов сделал басню одним из главных жанров русской литературы. Он объединил юмор, народную речь, яркие образы и ясную мораль — поэтому его читают, цитируют и помнят.
</a:t>
            </a:r>
            <a:endParaRPr lang="en-US" sz="390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2026-05-15T04:51:20Z</dcterms:created>
  <dcterms:modified xsi:type="dcterms:W3CDTF">2026-05-15T04:51:20Z</dcterms:modified>
</cp:coreProperties>
</file>