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«Ночь, улица, фонарь, аптека…»: мир замкнутого существования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Блока о жизни, где нет выхода из повторяющегося круга.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возникло в период внутренней усталости и кризиса, когда поздняя лирика Блока стала особенно сжатой и философски напряженной. Внешняя городская картина здесь превращается в символ состояния человека и самого мира.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Блок и трагический взгляд на мир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1912 году и принадлежит к позднему периоду творчества Александра Блока, когда его лирика становится предельно лаконичной и сосредоточенной на трагических вопросах бытия.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 перелом от мечты о гармонии и преображении к ощущению исчерпанности, внутренней пустоты и невозможности изменить ход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жанру это философская лирика с отчетливой символистской образностью: конкретные детали города у Блока приобретают обобщенный смысл и читаются как знаки человеческого существования.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создания, жанр и место в творчестве Блока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ночи, улицы, фонаря и аптеки сразу создает конкретную, но безжизненную картину. Краткие существительные звучат отстраненно и неподвижно.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предметность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городской мир не развивается и не меняется. Он кажется равнодушным к человеку, поэтому пейзаж воспринимается как образ одиночества и внутренней пустоты.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отчуждения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строфа: городской пейзаж как пространство пустоты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повторения и замкнутого времени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«всё будет так» утверждает не просто повтор, а полную неизменность мира, в котором не возникает движения к обновлению.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стихотворении переживается как круг: события не ведут вперед, а возвращают к уже известному состоянию.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становится главным законом текста и вытесняет само событие, делая его почти несущественным.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философский смысл: Блок говорит не о частном эпизоде, а о всеобщей модели существования.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превращает смерть не в завершение, а в продолжение того же безысходного состояния.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соединяет жизнь и смерть в один бесконечный круг повторения.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«Ночь, улица, фонарь, аптека...», 1912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образ, тем сильнее ощущение замкнутого пространства и неизменности существования.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два повторных круга: городской пейзаж и формулы безвыходности. Это подтверждает отсутствие сюжетного развития.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А. Блока «Ночь, улица, фонарь, аптека...», 1912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усиливает чувство замкнутости и подводит к философскому выводу о неразрывном круге существования.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как последовательное сужение перспективы: от картины города к жесткому выводу о мире без выхода.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А. Блока «Ночь, улица, фонарь, аптека...», 1912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текста по строфам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94" y="1710453"/>
            <a:ext cx="324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505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предельной простоты и ее смысл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обозначающие ночь и темноту, задают атмосферу отстраненности. Простота названий делает картину особенно узнаваемой и усиливает чувство повседневной, но безысходной реальности.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фон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почти лишена сложных тропов и высоких выражений. Благодаря этому мысль о повторении и безысходности звучит ясно, строго и особенно убедительно.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конкретность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не украшает пейзаж, а подчеркивает его холод и пустоту. Блок показывает, что философская глубина может рождаться из самых простых предметов.
</a:t>
            </a:r>
            <a:endParaRPr lang="en-US" sz="115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деталь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аптека — обычные городские ориентиры, лишенные романтической приподнятости. Именно их обыденность превращает стихотворение в размышление о жизни каждого человека.
</a:t>
            </a:r>
            <a:endParaRPr lang="en-US" sz="1023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Будничное пространство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в стихотворении не открывает путь и не несет спасения: он лишь высвечивает пустоту ночного пространства. Свет здесь не противопоставлен тьме, а подчеркивает ее мертвенность.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льда, тусклого свечения и неподвижности создают ощущение отчуждения, в котором любое проявление реальности кажется холодным и бесплодным. Так формируется единый символ безжизненного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света, холода и неподвижности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городской пейзаж → ощущение неподвижности и пустоты → утверждение вечного повторения → мысль о том, что жизнь не меняется → смерть как начало нового круга → итоговая безысходность.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ход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выдержана почти без эмоциональных всплесков: она ровная, сдержанная, отстранённая. Такой тон заставляет воспринимать трагический смысл не как жалобу, а как холодно зафиксированный факт.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повторяемость поддерживает главную идею стихотворения — возвращение к одному и тому же. В результате текст звучит как строгая философская формула, лишённая надежды на перемену.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и повтор звуков создают ощущение медленного, вязкого движения. Ритм не ускоряет речь, а словно удерживает её в одном состоянии, подчёркивая неподвижность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звуковая организация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характерно стремление увидеть за внешним миром скрытую сущность. У Блока городская ночь не просто описана, а превращена в знак внутреннего состояния и общего закона бытия.
</a:t>
            </a:r>
            <a:endParaRPr lang="en-US" sz="1311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скрытый смысл здесь не обещает гармонию. Напротив, он раскрывает повторяемость, духовную усталость и ощущение заранее заданной судьбы, от которой невозможно уйти.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Обыденные предметы — улица, фонарь, аптека — становятся символами не конкретной сцены, а замкнутого мира. За ними ощущается не тайна спасения, а трагическая неизменность.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поздний Блок отходит от мечты о высоком идеале. В центре оказывается не преображение, а кризис человека, который видит мир как пространство предопределённости и внутренней пустоты.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Символистский смысл произведения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А. Блока «Ночь, улица, фонарь, аптека...»
</a:t>
            </a:r>
            <a:endParaRPr lang="en-US" sz="119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образы стихотворения и их символический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мир замкнут, холоден и не предлагает выхода. Даже свет и бытовые детали не снимают, а усиливают ощущение безысходности.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звучит как законченная формула и легко остаётся в памяти. Четыре коротких слова задают ритм, образ и настроение одновременно, поэтому стихотворение узнают уже по началу, даже если не помнят весь текст.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Лаконичное начало, которое запоминается сразу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часто вспоминают на уроках, в разговорах о литературе и в культурных отсылках. Оно соединяет простую форму и глубокий смысл, поэтому воспринимается не только как поэзия, но и как универсальный образ состояния человека.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легко включается в культуру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поражает своей сжатостью и силой. Она не просто завершает текст, а формулирует его главную мысль так точно, что фраза стала цитатой о замкнутом повторении и бессилии человека перед судьбой.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превращается в афоризм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особенно известным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Блок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поэта сильны мечта, ожидание преображения и стремление к идеалу. Мир ещё воспринимается как пространство тайны, в котором возможна высокая духовная надежда.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 год: предельно сжатая формула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«Ночь, улица, фонарь, аптека...» показывает позднего Блока в самой жёсткой и лаконичной форме. Личное переживание здесь превращается в философский образ замкнутого мира.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позднему периоду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поэзии усиливаются мотивы усталости, предопределённости и внутреннего кризиса. Краткая форма начинает передавать не ожидание чуда, а ощущение исчерпанности жизни.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общей темой творчества Блока
</a:t>
            </a:r>
            <a:endParaRPr lang="en-US" sz="24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Незначительный подъём в середине текста связан не с надеждой, а с усилением мыслительной тяжести и окончательной формулировкой замкнутого закона.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линия почти не меняется: напряжение нарастает без разрядки. Это подтверждает, что стихотворение строится как движение к неизбежному выводу, а не к развязке.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интонации стихотворения А. А. Блока «Ночь, улица, фонарь, аптека...»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позволяет наглядно показать, как символизм соединяет предметную деталь и философский смысл. Для старшеклассников это удобный пример того, как внешний пейзаж становится моделью внутреннего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особенно важно для разговора о смысле человеческого существования. Оно показывает, что литература может формулировать большие вопросы бытия через несколько точных и простых слов.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анализировать композицию, повтор, интонацию и символику без сложного сюжета. Благодаря этому учащиеся учатся видеть смысл в кратком поэтическом тексте и аргументировать свои наблюдения.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школьном изучении литературы
</a:t>
            </a:r>
            <a:endParaRPr lang="en-US" sz="23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7640" y="1610108"/>
            <a:ext cx="28350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для анализа текста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ничего не происходит, но смысл возникает именно из возвращения к одному и тому же. Это заставляет задуматься, как повтор превращается в главный закон существования.
</a:t>
            </a:r>
            <a:endParaRPr lang="en-US" sz="988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сильнее события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соединяет жизнь и смерть в одно движение без выхода. Вопрос о круге позволяет увидеть, как городская картина становится философским образом человека, обречённого на повторение.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замкнутый круг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присутствует в тексте как знак света, но не приносит ни тепла, ни надежды. Анализ показывает, что освещение лишь подчёркивает пустоту и не разрушает чувство замкнутости.
</a:t>
            </a:r>
            <a:endParaRPr lang="en-US" sz="106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свет не спасает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формула безысходного мира
</a:t>
            </a:r>
            <a:endParaRPr lang="en-US" sz="2681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Блока превращает ночной городской пейзаж в философский образ замкнутого существования. Его сила — в простоте, точности и трагическом ощущении, что выход из этого круга невозможен.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2026-05-23T16:22:00Z</dcterms:created>
  <dcterms:modified xsi:type="dcterms:W3CDTF">2026-05-23T16:22:00Z</dcterms:modified>
</cp:coreProperties>
</file>