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параллельности прямых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распознавать и строить параллельные прямые.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свойства углов, построения и доказательства. Она помогает читать чертежи, проверять фигуры и уверенно работать с линейкой, угольником и транспортиром.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параллельность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называют две прямые, которые лежат в одной плоскости и не имеют общих точек, как их ни продолжай.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бесконечном продолжении такие прямые не пересекутся. Это главное отличие параллельности от обычного пересечения на чертеже.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В геометрии важно точно понимать, что речь идет именно о прямых, а не об отрезках или лучах.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железной дороги и полосы дорожной разметки идут в одном направлении и сохраняют одинаковый промежуток. На таких примерах удобно видеть, как параллельность помогает поддерживать порядок и точность в пространстве.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разметка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листе в клетку противоположные стороны клеток, края линейки и линии тетрадного листа часто образуют параллельные пары. Эти изображения особенно понятны школьнику, потому что их легко проверить взглядом и измерением.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линейка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горизонтальные элементы окна, книжных полок или шкафа тоже могут быть параллельными. В таких предметах параллельность делает конструкцию аккуратной, устойчивой и визуально ровной.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 полки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параллельность по секущей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угловые признаки позволяют сделать вывод о параллельности прямых.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класса: свойства углов при параллельных прямых и секущей.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помогает сравнивать углы на чертеже и быстро находить неизвестные значения без полного измерения всех элементов.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первых двух пар углов и сумма 180° для третьей пары дают удобный критерий параллельности.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пересечении двух прямых секущей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сопоставляет три признака и показывает, какой вывод можно сделать из каждого из них.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одного верного условия, чтобы доказать параллельность. Все три признака равносильны по результату.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класса: признаки параллельности прямых.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064" y="3239784"/>
            <a:ext cx="14137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при параллельных прямых тоже равны. Такое свойство особенно полезно, когда нужно доказать равенство углов без лишних измерений.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и их пересекает секущая, соответственные углы оказываются равными. Это позволяет быстро находить недостающие значения на чертеже.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дополняют друг друга до 180°. Это помогает проверять вычисления и находить угол, если известен его сосед по секущей.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перпендикуляр, опущенный между параллельными прямыми, имеет одну и ту же длину. Это удобно проверять на чертеже и в задачах на построение.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определяют только по перпендикуляру. Наклонные отрезки не подходят, потому что они дают большую длину.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по перпендикуляру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одной из двух параллельных, то она перпендикулярна и второй. Такое свойство помогает строить точные чертежи и находить нужные направления.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обеим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7 класса: признаки параллельности прямых.
</a:t>
            </a:r>
            <a:endParaRPr lang="en-US" sz="93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признаков можно использовать отдельно: не нужно ждать, пока совпадут все условия сразу.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проверки одинаково надежны как доказательство. Если выполняется одна из них, прямые параллельны.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распознаются параллельные прямые по углам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 — одинаковое направление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506425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прямых одинаковый угловой коэффициент, они поднимаются или опускаются с одинаковой крутизной. На рисунке это выглядит как две линии, идущие рядом и не сближающиеся. Такие прямые параллельны и в геометрии, и в записи уравнений.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которая не догоняет другую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12649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y = 2x + 1 и y = 2x — 3 имеют одинаковый коэффициент при x, но разные свободные члены. Из-за этого линии смещены относительно друг друга, хотя направлены одинаково. При продолжении они не пересекаются.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геометрия переходит в алгебру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18874" y="3532200"/>
            <a:ext cx="25416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параллельность можно проверить по формуле, а не только по чертежу. Это удобно при решении задач, где нужно сравнить наклон линий и понять, почему они сохраняют постоянное расстояние.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на координатной плоскости: алгебра видна в чертеже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утверждение лежит в основе построений и доказательств в школьной геометрии: для выбранной точки параллель к прямой существует и не может быть другой.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прямая к данной через эту точку.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геометрия, аксиома параллельных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параллельную прямую линейкой и угольником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построения по заданной прямой и точке вне неё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«Параллельные прямые»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из-за формулы, а из-за невнимательности при чтении чертежа и выборе нужной пары углов.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проблема — неточный чертёж; значит, проверка измерений и аккуратность построения важнее поспешного ответа.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параллельными прямыми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главное различие: одна общая точка у пересекающихся прямых и отсутствие пересечения у параллельных.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отличаются не только отсутствием пересечения, но и одинаковым направлением и неизменным расстоянием между ними.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и параллельные прямые: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параллельные отрезки и лучи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 лучи считают параллельными только тогда, когда они лежат на параллельных прямых. Поэтому в задаче важно сначала мысленно продолжить их линии до прямых.
</a:t>
            </a:r>
            <a:endParaRPr lang="en-US" sz="1276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часть и целое
</a:t>
            </a:r>
            <a:pPr algn="l" indent="0" marL="0">
              <a:lnSpc>
                <a:spcPct val="115000"/>
              </a:lnSpc>
              <a:buNone/>
            </a:pPr>
            <a:r>
              <a:rPr lang="en-US" sz="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или луч — это лишь часть прямой, а не вся прямая целиком. В записи ответа нужно сохранять именно тот объект, который дан в условии и изображён на чертеже.
</a:t>
            </a:r>
            <a:endParaRPr lang="en-US" sz="1281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помогает увидеть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тетрадной клетке параллельность заметна сразу: линии идут в одном направлении и не сближаются. Это удобно для проверки чертежа и для аккуратного построения.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городской дороге параллельность заметна в разметке и рельсах, где линии должны идти ровно и на одинаковом расстоянии. Это помогает организовать движение и избежать путаницы. Даже небольшое отклонение сразу бросается в глаза.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по которым удобно ориентироваться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 клетку, на полках и в окнах легко увидеть пары параллельных линий. Они задают порядок и делают изображение аккуратным. Ученику удобно сравнивать такие линии с чертежами на уроке геометрии.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с геометрическим смыслом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и схемах параллельные линии нужны, чтобы передать точность и правильные пропорции. Благодаря им рисунок становится понятным, а детали не «съезжают» относительно друг друга. Это особенно важно в учебных и технических схемах.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становится точной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вокруг нас: от школы до улицы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«Параллельные прямые»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пары показывают проверку суммы, а третья — равенство углов, которое тоже может подтвердить параллельность.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равна 180° или углы равны, можно сделать вывод о параллельности по признаку для секущей.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для проверки параллельности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 в одной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называют только прямые, которые находятся в одной плоскости и не пересекаются. Это основа определения, без которой нельзя применять признаки и свойства.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Обозначаются кратко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используют знак ∥: например, a ∥ b. Такое обозначение помогает быстро показать связь между прямыми в решении, чертеже и ответе.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Проверяются по углам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соответственные или накрест лежащие углы равны, либо сумма односторонних внутренних углов равна 180°, прямые можно считать параллельными. Достаточно одного верного признака.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 — одна параллель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вне прямой проходит только одна прямая, параллельная данной. Это важное утверждение используют при построениях, измерениях и доказательствах в 7 классе.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параллельных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помогает читать чертежи, находить углы и строить аккуратные фигуры. Этот материал связывает наблюдение, измерение и доказательство — именно так работает школьная геометрия.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основа точного чертежа и доказательства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2026-05-28T23:53:10Z</dcterms:created>
  <dcterms:modified xsi:type="dcterms:W3CDTF">2026-05-28T23:53:10Z</dcterms:modified>
</cp:coreProperties>
</file>