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комбинаторики и теории вероятностей в алгебре 9 класса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считать варианты и оценивать шансы в простых ситуациях?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комбинаторику и вероятность в 9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разделы учат точно считать варианты, работать с формулами и понимать, как из списка исходов возникает вероятность события в задачах и жизненных ситуациях.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опыт, исход и событие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действие, результат которого заранее точно предсказать нельзя, хотя список возможных исходов известен. К таким опытам относятся бросок кубика, подбрасывание монеты и вытягивание карты.
</a:t>
            </a:r>
            <a:endParaRPr lang="en-US" sz="1149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
</a:t>
            </a:r>
            <a:pPr algn="l" indent="0" marL="0">
              <a:lnSpc>
                <a:spcPct val="115000"/>
              </a:lnSpc>
              <a:buNone/>
            </a:pPr>
            <a:r>
              <a:rPr lang="en-US" sz="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 — это один конкретный результат опыта. Например, выпал орёл, выпала шестёрка или досталась красная карта. Каждый исход входит в общее множество возможных результатов.
</a:t>
            </a:r>
            <a:endParaRPr lang="en-US" sz="1194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может включать один исход или несколько. Например, «выпало чётное число» на кубике объединяет сразу три исхода: 2, 4 и 6.
</a:t>
            </a:r>
            <a:endParaRPr lang="en-US" sz="12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суммы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выбрать один вариант из двух разных групп, число способов складывают. Это подходит, когда варианты не смешиваются и относятся к отдельным наборам.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3 вида сока и 4 вида чая, а выбрать можно только один напиток, получаем 3 + 4 = 7 вариантов. Каждый выбор относится к своей группе.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суммы удобно, когда задача построена как альтернатива: либо одно, либо другое. Сначала проверяют, пересекаются ли группы вариантов, и только потом считают.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выбор делается поэтапно, число вариантов находят умножением. Для каждого шага считают свои возможности, а затем объединяют их в общее число сочетаний.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одеждой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3 футболках и 4 брюках можно составить 3 × 4 = 12 комплектов. Здесь каждый верх можно соединить с любым низом, поэтому шаги перемножаются.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кодом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составляют двузначный код из цифр 0–9 и повторения разрешены, получается 10 × 10 = 100 вариантов. Каждый разряд выбирается отдельно.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порядок и полнота выбора влияют на тип комбинаторной задачи.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комбинаторных задач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важен ли порядок, затем — выбирается весь набор или только его часть.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алгебры: комбинаторика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существует расположить 4 разные книги на полке.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перестановок n!; пример для 4 объектов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для небольшого числа объектов вариантов быстро становится много. Факториал показывает, насколько стремительно растёт число перестановок при добавлении каждого нового элемента.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размещений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Размещения используют, когда из нескольких объектов выбирают только часть, но порядок важен. Поэтому разные расстановки тех же выбранных элементов считаются разными вариантами.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ролями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5 учеников выбрать старосту и помощника, получится 5 × 4 = 20 вариантов. На первой позиции может быть любой ученик, а на второй — уже не он.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ответ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переставить выбранные элементы местами, ситуация станет другой. Именно поэтому размещения дают больше вариантов, чем сочетания, и меньше, чем перестановки всего набора.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порядок не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применяют, если выбирают часть объектов и не учитывают, кто стоит первым или вторым. Важно только, какие элементы вошли в набор.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5 книг можно выбрать 2 книги 10 способами. Пары {A, B} и {B, A} считаются одним и тем же выбором, потому что порядок не влияет на результат.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часто нужны при выборе команды, группы, набора предметов или нескольких участников без распределения ролей. Они помогают считать именно состав, а не расположение.
</a:t>
            </a:r>
            <a:endParaRPr lang="en-US" sz="10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формулу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связать условие задачи с правилом подсчёта вариантов.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близком числе объектов ответ меняется из-за порядка и условий выбора.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вариантов в похожих задачах
</a:t>
            </a:r>
            <a:endParaRPr lang="en-US" sz="2807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и тип выбора сильнее влияют на ответ, чем само число предметов.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получены по формулам перестановок, размещений и правила произведения; учебные примеры.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исходов на простых примерах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броске монеты возможны только два исхода: орёл и решка. Они равновозможны, поэтому оба результата нужно учитывать заранее, ещё до вычисления вероятности события.
</a:t>
            </a:r>
            <a:endParaRPr lang="en-US" sz="1252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
</a:t>
            </a:r>
            <a:pPr algn="l" indent="0" marL="0">
              <a:lnSpc>
                <a:spcPct val="115000"/>
              </a:lnSpc>
              <a:buNone/>
            </a:pPr>
            <a:r>
              <a:rPr lang="en-US" sz="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игрального кубика пространство исходов состоит из шести чисел: 1, 2, 3, 4, 5 и 6. Каждый исход рассматривается отдельно, потому что любой из них может появиться в одном броске.
</a:t>
            </a:r>
            <a:endParaRPr lang="en-US" sz="1213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перечислять исходы
</a:t>
            </a:r>
            <a:pPr algn="l" indent="0" marL="0">
              <a:lnSpc>
                <a:spcPct val="115000"/>
              </a:lnSpc>
              <a:buNone/>
            </a:pPr>
            <a:r>
              <a:rPr lang="en-US" sz="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список исходов помогает не пропустить ни одного варианта и правильно выбрать благоприятные результаты. Это особенно важно, когда событие описывается словами, а не одним числом.
</a:t>
            </a:r>
            <a:endParaRPr lang="en-US" sz="11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вероятность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исходы равновозможны, вероятность события находят как отношение числа благоприятных исходов к общему числу исходов: P = m / n. Значение всегда лежит между 0 и 1.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монеты вероятность орла равна ½, для выпадения шестёрки на кубике — 1/6. Если нужно число больше 4, благоприятны 5 и 6, значит вероятность равна 2/6, то есть 1/3.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можно представить дробью, десятичной дробью или процентом. Выбор записи зависит от условия задачи и того, как удобнее сравнивать результаты между собой.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Невозможные, достоверные и противоположные события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не может произойти при данном опыте, его вероятность равна 0. Например, на обычном кубике невозможно получить число 7, потому что таких граней у него нет.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называют достоверным, если оно обязательно происходит. При броске кубика выпадет число от 1 до 6, поэтому его вероятность равна 1.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A не произошло, значит произошло противоположное событие не-A. Их вероятности в сумме дают 1, и это часто упрощает подсчёты в задачах.
</a:t>
            </a:r>
            <a:endParaRPr lang="en-US" sz="11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события относятся к одному опыту, но количество благоприятных исходов у них разное.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в опытах с кубиком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благоприятных исходов, тем выше вероятность; одинаковый опыт не означает одинаковые шансы.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исходов для стандартного игрального кубика; учебные данные.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типовых ситуаций помогает быстро выбрать нужную формулу и не смешивать разные виды подсчёта.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какая формула нужна в задаче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важен ли порядок, затем — выбирается ли весь набор или только часть.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комбинаторики.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события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независимы, если одно не меняет вероятность другого. Это важное условие позволяет умножать вероятности и упрощает решение задач о нескольких последовательных испытаниях.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монетой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броска монеты независимы: результат первого не влияет на второй. Поэтому вероятность двух орлов подряд равна ½ × ½ = 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зависимость появляется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предметы вытягивают без возвращения, состав набора меняется после каждого выбора. Тогда события обычно становятся зависимыми, и вероятность следующего исхода уже другая.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вероятность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школьных задач с равновозможными исходами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порядком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перестановка ролей меняет результат, а простой выбор без порядка — нет. Из-за этого вместо сочетаний ошибочно применяют размещения или наоборот.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список исходов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не перечислить все возможные исходы опыта. Тогда число благоприятных вариантов сравнивают с неправильным общим числом, и ответ получается неверным.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и тот же вариант считают дважды, например при разбиении на группы или при перечислении событий разными способами. Проверка списка помогает этого избежать.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путать теоретическую вероятность с исходом одного опыта. Один бросок может дать неожиданное значение, но вероятность описывает не один случай, а всю модель опыта.
</a:t>
            </a:r>
            <a:endParaRPr lang="en-US" sz="10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учит точно считать варианты, а вероятность — оценивать шансы событий. Вместе эти темы помогают уверенно решать задачи и лучше понимать случайные ситуации из 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Математика, которая помогает считать выбор и случайность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2026-05-30T02:20:32Z</dcterms:created>
  <dcterms:modified xsi:type="dcterms:W3CDTF">2026-05-30T02:20:32Z</dcterms:modified>
</cp:coreProperties>
</file>