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числа: квадрат и куб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коротко записывать повторное умножение.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степени важны в 5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ускоряют вычисления и помогают понимать площадь, объём и будущие темы алгебры. На простых примерах удобно увидеть, как одно и то же число может умножаться само на себя.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aⁿ означает, что число a умножают само на себя n раз. Это краткая и удобная форма записи длинного произведения.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основанием степени, а число n — показателем степени. Именно показатель показывает, сколько множителей будет в записи.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быстро понять правило: 5² = 5·5 = 25, 2³ = 2·2·2 = 8, 10² = 100.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числа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— это вторая степень: a² = a·a. Значит, число нужно умножить само на себя два 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смысл в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6² получаем 36, для 7² — 49, для 9² — 81. В геометрии квадрат связан с площадью фигуры со стороной a.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 помогает находить объём куба со стороной a и записывать его в кубических единицах.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числа и объёма куба из школьного курса математики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третью степень числа, а значит умножение на само себя три раза.
</a:t>
            </a:r>
            <a:endParaRPr lang="en-US" sz="24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значение степени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степени по определению.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06336"/>
            <a:ext cx="4782600" cy="2778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кубы натуральных чисел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быстро растут значения квадратов и кубов.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увеличиваются быстрее квадратов, поэтому разница между ними становится всё заметнее.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определению степени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квадраты и кубы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показывает, что одинаковое основание даёт разные результаты при разных показателях степени.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показателя степень растёт заметно быстрее, особенно у кубов.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определению степени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равна a, его площадь выражается формулой a². Это означает, что площадь зависит от длины стороны и измеряется в квадратных единицах.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квадратов с площадью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квадрат со стороной 3 см имеет площадь 9 см², со стороной 7 см — 49 см². Формула помогает считать площадь без построения полной таблицы.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стороне 10 см площадь равна 100 см². Поэтому квадрат числа удобно использовать в задачах, где нужно найти площадь по одной известной стороне.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ребро куба равно a, его объём выражается формулой a³. Это показывает, сколько кубических единиц помещается внутри фигуры.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кубов с объёмом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просты: ребро 2 см даёт 8 см³, ребро 3 см — 27 см³. Такие вычисления помогают понимать объём без сложного счёта.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ребре 5 см объём равен 125 см³. Куб числа особенно полезен в задачах о коробках, контейнерах и других объёмных предметах.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модели степени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 рисунок из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удобно представить как поле из одинаковых клеток. Если сторона равна a, то внутри получается a рядов по a клеток, а значит площадь записывают как a². Такая модель помогает увидеть, почему квадрат — это не просто число, а площадь фигуры.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объём из маленьких кубиков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можно собрать из маленьких одинаковых кубиков и считать слоями. При ребре a получается a слоёв, в каждом по a² кубиков, поэтому объём записывают как a³. На рисунке хорошо видна связь между формулой и пространственной фигурой.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37" y="3236075"/>
            <a:ext cx="171675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487" y="3236075"/>
            <a:ext cx="171675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значения квадратов и кубов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1², 2², 3², 4² и 5² часто встречаются в заданиях. Их полезно знать наизусть, потому что они помогают быстро считать площадь и проверять ответы без лишних вычислений.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запомнить 10² = 100. Это число часто помогает при устных вычислениях, оценке результатов и проверке правильности ответа, если нужно быстро прикинуть порядок величины.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1³, 2³, 3³, 4³ и 5³ удобно помнить как опорные. Они нужны не только в примерах, но и при работе с объёмом куба и похожими задачами.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заметнее разница между квадратом и кубом. Уже на небольших значениях куб начинает расти быстрее, поэтому полезно сравнивать оба результата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квадрат от куба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по показателю степени определить вид записи и вычислить значение.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степенями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неверную запись с правильной и запомните главное правило: в степени считают повторяющиеся множители, а не складывают числа.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ученик путает степень с обычным умножением или с суммой. Полезно каждый раз читать показатель и перечислять множители вслух.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«Степень числа. Квадрат и куб числа»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куб одного и того же числа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удобно сравнивать пары значений одного числа и сразу видеть, как быстро увеличивается результат при переходе от квадрата к кубу.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куб больше квадрата, причём разница растёт с увеличением числа. Это показывает, что третья степень увеличивается заметно быстрее второй.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значения: 2², 2³, 3², 3³, 4², 4³, 5², 5³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значение степени, если в выражении нет скобок. Поэтому в записи 2 + 3² сначала считают 3², а затем выполняют сложение.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тоже не отменяют правило: степень вычисляют раньше. Например, 4·2³ означает сначала 2³, а потом умножение на 4.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есть скобки, они имеют приоритет. В записи (2+3)² сначала находят сумму в скобках, а уже потом возводят результат в квадрат.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 порядок действий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на примерах: 2 + 3² = 11, 18 − 5² = −7, (2+3)² = 25. Так легче запомнить порядок действий.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 школьных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увидеть в тетрадной клетке, на шахматной доске и в плитке на полу. У всех этих предметов одинаковая форма: четыре равные стороны и прямые углы. Такая геометрия помогает связать запись a² с площадью.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 повседневных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встречается в коробках, кубиках, некоторых строительных деталях и даже в маленьких прозрачных ёмкостях. Его можно представить как объёмный предмет с равными рёбрами. Такая форма помогает понять запись a³ как объём.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значения при увеличении числа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разницу ещё лучше, полезно сравнить соседние значения и посмотреть, как быстро увеличивается каждый следующий результат.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квадратов растёт ровно, но кубы увеличиваются быстрее и сильнее удаляются от первых значений. Это подчёркивает влияние показателя степени.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квадратов и кубов чисел от 1 до 6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читать запись степени: найди основание, показатель и значение. Затем проверь ответы по таблице.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важно сначала определить, какое число повторяется, а потом понять, сколько раз оно умножается само на себя. Это укрепляет навык чтения степени.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 теме «Степень числа»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степени, квадрате и кубе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 повторное умножение, квадрат — это вторая степень, а куб — третья. Эти записи помогают считать быстрее, понимать площадь и объём, а также видеть, как по-разному растут числа.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2026-05-24T12:23:46Z</dcterms:created>
  <dcterms:modified xsi:type="dcterms:W3CDTF">2026-05-24T12:23:46Z</dcterms:modified>
</cp:coreProperties>
</file>