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 в английском языке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правильно называть места на английском языке.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 окружают нас каждый день: на картах, в адресах, расписаниях, буклетах и учебниках. Они помогают быстро понять, где находится страна, город, улица, река, гора или любимое место.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 встречаем названия мест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781" y="2378058"/>
            <a:ext cx="152888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263" y="4201430"/>
            <a:ext cx="101925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названий мест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названия стран, городов, посёлков и деревень. Такие слова помогают сказать, откуда человек, где находится место и как оно связано с картой.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улиц, дорог, площадей и проспектов часто встречаются в адресах и описаниях маршрутов. Они нужны, чтобы точно указать путь и не перепутать похожие места.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реки, озёра, горы, холмы, леса и парки. Эти названия помогают говорить о природе, путешествиях и местах отдыха, которые можно увидеть на карте.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 учреждения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группа — школы, музеи, библиотеки, вокзалы и другие здания. Такие слова особенно полезны в повседневной речи, потому что они обозначают места учёбы, встреч и прогулок.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названий мест и примеры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текстах, на картах и в адресах.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точно обозначает объект и помогает правильно читать карту или адрес.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теме урока «Названия мест в английском языке».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 и стран на карте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 на английской карте пишутся с заглавной буквы: France, Spain, Italy, Brazil. Это помогает сразу отличить собственное имя от обычного слова и найти нужную страну быстрее.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тоже с заглавной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 также начинаются с большой буквы: Paris, Berlin, Rome, Tokyo. В тексте они ведут себя как собственные имена и не пишутся строчными буквами.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мира и Европы легко увидеть и страны, и города рядом друг с другом. Такое расположение помогает сравнивать объекты и запоминать их названия в контексте.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полезно сразу узнавать, где названа страна, а где город. Это облегчает чтение карт, выполнение заданий и поиск нужного места в учебных материалах.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названия мест по-английски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с заглавной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названия в английском языке всегда пишутся с заглавной буквы: Russia, Moscow, Red Square. Это главное правило помогает показать, что речь идёт о конкретном месте.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названиях важно не менять слова местами: New York, Great Britain, the River Thames. Если перепутать порядок, название станет неправильным или будет звучать неестественно.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артикль the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часто употребляется с реками, морями, океанами и некоторыми географическими объектами: the Black Sea, the Thames. Перед названиями многих городов и стран он не нужен.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категории названий мест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названий чаще всего встречаются школьникам в текстах и на картах.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города и улицы; природные и строительные названия дополняют общую картину.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теме; доли условные, для наглядного сравнения.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названия места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работе с названием места.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38" y="1835949"/>
            <a:ext cx="141075" cy="18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68439"/>
            <a:ext cx="153900" cy="123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42056"/>
            <a:ext cx="153900" cy="1758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61599"/>
            <a:ext cx="153900" cy="13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42056"/>
            <a:ext cx="153900" cy="17588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 в адресах и повседневной речи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 и улицы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адресах часто встречаются названия улиц и городов, например Baker Street, King Street, Oxford и Manchester. Они помогают точно указать, где находится дом или здание.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учёба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дети часто называют school, library и museum, когда рассказывают, куда идут после уроков. Такие слова удобно использовать в диалогах и коротких описаниях.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park часто связано с прогулками, играми и отдыхом на свежем воздухе. Оно помогает описывать знакомые места рядом с домом, школой или местом встречи.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магазинов и общественных мест тоже встречаются в речи каждый день. Они нужны, чтобы объяснить маршрут, назначить встречу и рассказать, куда человек направляется.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площадки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Playground — это место, которое дети хорошо знают и часто называют в своих рассказах. Такие слова делают английскую речь более живой, понятной и близкой к 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названия мест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название говорит о цвете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природных названиях часто встречаются слова, которые сразу создают образ: Green Hill, Black River. Цвет помогает представить местность и запомнить её быстрее. Такие названия легко узнать на карте и связать с пейзажем.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горы в названии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Lake Victoria и Snow Mountain сразу видны ключевые слова lake и mountain. Они подсказывают, что перед нами озеро или гора, а не город или улица. Это удобно для чтения географических текстов.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холм и река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hill, river, wood и forest часто входят в названия мест, связанных с природой. Они помогают понять, какой объект изображён на карте или фотографии, и делают название более понятным даже без перевода.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части названий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слова внутри названия часто помогают понять, какой это объект и что оно может обозначать.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названий нередко несут понятный смысл и подсказывают, как связаны слово и реальный объект.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«Names of places»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 в английских текстах и заданиях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 помогают понять, где происходит действие в тексте. Они часто появляются в диалогах о поездках, описаниях маршрутов и заданиях, где нужно ориентироваться по карте или плану.
</a:t>
            </a:r>
            <a:endParaRPr lang="en-US" sz="1223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распознавать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знакомые слова внутри названия: river, street, city, park, mountain, island. Такое чтение помогает быстрее понять, что именно обозначает название места в учебном задании.
</a:t>
            </a:r>
            <a:endParaRPr lang="en-US" sz="1268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6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сразу определять тип объекта, а не просто переводить слово по частям. Это помогает правильно отвечать на вопросы, находить нужное место и не путать похожие названия.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читаете короткий рассказ или диалог, отмечайте все названия мест. Затем попробуйте сгруппировать их по типам: города, улицы, природные объекты и здания.
</a:t>
            </a:r>
            <a:endParaRPr lang="en-US" sz="13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входят в названия мест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мест часто встречаются короткие слова, которые легко запомнить и удобно узнавать в тексте или на карте.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простые и наглядные элементы: цвета, природные слова и имена, потому что они делают название выразительным.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учебным примерам темы «Names of places»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написание важно в письмах, на картах, в проектах и при поиске места в интернете: даже одна неточность мешает быстро найти нужный объект.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«Names of places»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названии может сделать адрес непонятным.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61" y="1063225"/>
            <a:ext cx="2687727" cy="20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9072" y="1063225"/>
            <a:ext cx="2687727" cy="20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и необычные названия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название хранит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названия кажутся необычными, потому что они пришли из старых языков или сохранили память о давних событиях. На карте это выглядит как маленький след истории, спрятанный в одном слове.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часто встречаются части new, old, great, little, king и saint. Такие слова сразу выделяются на указателях и помогают догадаться, что название связано с размером, возрастом, важным человеком или местом.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которую хочется прочитать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необычное название встречается прямо на табличке улицы или на школьной карте города. Ребёнок видит знакомое слово, замечает заглавные буквы и начинает внимательнее смотреть на окружающее пространство.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объекты называют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 и улиц чаще всего встречаются в адресах, учебных текстах и на картах, поэтому именно они запоминаются быстрее всего.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объекты лидируют по частоте, а природные названия образуют отдельную важную группу для чтения и понимания карт.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учебной темы «Names of places»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использования артикля the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8450" y="2257353"/>
            <a:ext cx="34356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the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часто ставится перед названиями рек, морей, океанов и пустынь. Он помогает показать, что речь идёт об одном конкретном географическом объекте, известном собеседнику.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886750" y="2257299"/>
            <a:ext cx="34356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the не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большинством названий городов и стран артикль не ставится: London, France, Brazil. Это правило нужно запомнить, чтобы правильно писать названия в предложениях и заданиях.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и записать название места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 тип объекта, написание и артикль в школьном задании.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мест: краткий итог по группам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названий помогают быстро понять, о каком объекте идёт речь и как правильно его записать.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различаются по типу объекта, поэтому они помогают читать карты, адреса и тексты без путаницы.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«Names of places»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названиях мест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 встречаются повсюду: на картах, в адресах и текстах. Помните про заглавные буквы, артикль the и слова city, street, river, lake, mountain, park, school — это поможет писать без ошибок.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2026-05-30T15:23:04Z</dcterms:created>
  <dcterms:modified xsi:type="dcterms:W3CDTF">2026-05-30T15:23:04Z</dcterms:modified>
</cp:coreProperties>
</file>