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3423" y="2263"/>
            <a:ext cx="5470577" cy="515003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6697" y="1275736"/>
            <a:ext cx="3502742" cy="22786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Загадочное предложение и секреты русского языка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Слова-шутки, которые помогают понять русскую грамматику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86697" y="4011560"/>
            <a:ext cx="3038168" cy="5235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2008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" y="0"/>
            <a:ext cx="4666288" cy="51545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67300" y="728250"/>
            <a:ext cx="3624749" cy="36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Загадка из слов без словаря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«Глокая куздра...» не встречается в обычной речи, но отлично подходит для наблюдения за грамматикой. Даже придуманные слова могут подсказать род, число, действие и связи между героями.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5112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«глокая» оканчивается на -ая, как многие формы женского рода. Поэтому фраза сразу слышится по-русски, хотя само слово выдумано.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318294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словах «будланула» и «курдячит» слышатся знакомые глагольные части. Они подсказывают, что в предложении происходит действие и оно звучит как настоящее русское слово.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слова звучат по-русски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171062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 -ёнок в слове «бокрёнка» напоминает названия детёнышей. Из-за таких подсказок странная фраза кажется живой и похожей на обычную речь.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826" y="2327460"/>
            <a:ext cx="3421786" cy="282698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66444" y="2327460"/>
            <a:ext cx="3421786" cy="2826984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Лев Щерба и его знаменитый пример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686266" y="1544166"/>
            <a:ext cx="3046907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Урок, который запомнили надолго
</a:t>
            </a:r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Лев Владимирович Щерба был учёным-лингвистом, который показывал, как работает грамматика. Он использовал необычную фразу, чтобы ученики увидели: смысл можно угадывать не только по словарю, но и по форме слов.
</a:t>
            </a:r>
            <a:endParaRPr lang="en-US" sz="1002" dirty="0"/>
          </a:p>
        </p:txBody>
      </p:sp>
      <p:sp>
        <p:nvSpPr>
          <p:cNvPr id="10" name="Text 3"/>
          <p:cNvSpPr txBox="1"/>
          <p:nvPr/>
        </p:nvSpPr>
        <p:spPr>
          <a:xfrm>
            <a:off x="4253885" y="1544166"/>
            <a:ext cx="3046907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Строка, ставшая известной
</a:t>
            </a:r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фраза часто встречается в учебниках и заданиях по русскому языку. На иллюстрации можно показать портрет учёного, само предложение и выделить окончания, чтобы сразу заметить языковые подсказки.
</a:t>
            </a:r>
            <a:endParaRPr lang="en-US" sz="100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606395" y="2907762"/>
            <a:ext cx="2430752" cy="14043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Главным персонажем выглядит «куздра»: именно она названа как действующее лицо. По форме слова видно, что речь идёт об одном существе, похожем на женский род.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399378" y="2907763"/>
            <a:ext cx="2430752" cy="14043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«будланула» подсказывает, что действие уже произошло. Он помогает понять, что куздра что-то сделала с другим участником этой маленькой истории.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6165716" y="2907763"/>
            <a:ext cx="2430752" cy="14043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«бокра» и «бокрёнка» показывают, на кого направлено действие и кто связан с ним. Так в одной фразе возникает целый сказочный сюжет.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действует в предложении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3491" y="1890150"/>
            <a:ext cx="7550407" cy="2548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1561" y="265584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понять предложение без словаря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разбор по грамматическим подсказкам в предложении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грамматика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66332" y="2019784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Грамматика — это правила, которые помогают словам соединяться друг с другом. Благодаря им предложение звучит понятно и правильно.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68797" y="2019784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подсказывает, кто выполняет действие, что происходит и на кого это действие направлено. Без грамматики речь стала бы путаной.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66332" y="3696721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«глокой куздре» словарь почти не помогает, зато грамматика работает как настоящий помощник. Она показывает, как устроен смысл.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4968797" y="3696721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даже смешная фраза может стать важным учебным примером. Она учит замечать форму слова и слушать язык внимательнее.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3" y="1821425"/>
            <a:ext cx="2669113" cy="333313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Окончания и суффиксы как подсказки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102479" y="2507793"/>
            <a:ext cx="2317247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Окончание -ая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Окончание -ая часто встречается в формах, похожих на прилагательные женского рода. Оно делает слово узнаваемым и помогает почувствовать русскую грамматическую форму.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045704" y="2507793"/>
            <a:ext cx="2317246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 -ёнок и окончание -ит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 -ёнок напоминает слова о маленьких животных или детёнышах. А окончание -ит похоже на форму действия в настоящем времени, поэтому предложение легче разбирать.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3548" y="454829"/>
            <a:ext cx="3975244" cy="17793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фраза кажется смешной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4843477" y="971748"/>
            <a:ext cx="3681708" cy="11886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придуманы, но предложение звучит так, будто оно рассказывает серьёзную историю. Именно это несоответствие и вызывает улыбку у читателя.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663568" y="3080962"/>
            <a:ext cx="3681708" cy="11886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Мозг сразу пытается угадать, кто здесь герой, что он сделал и чем всё закончилось. Получается маленькая языковая головоломка.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843477" y="3080962"/>
            <a:ext cx="3681708" cy="11886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Смешно ещё и потому, что знакомые русские формы ведут себя уверенно, хотя смысла у слов нет. Из формы рождается игра, а из игры — интерес.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читать и понимать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632059" y="2545107"/>
            <a:ext cx="2132057" cy="16739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Окончания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заметить окончания слов. Они помогают узнать форму слова и подсказывают, как оно связано с другими словами.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3168712" y="2545107"/>
            <a:ext cx="2132056" cy="16739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Суффиксы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стоит найти суффиксы. Именно они часто намекают на уменьшение, действие или особый оттенок значения.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5685802" y="2545107"/>
            <a:ext cx="2132057" cy="16739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Порядок слов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важно посмотреть, кто с кем стоит рядом. После этого общий смысл фразы складывается почти как маленькая загадка.
</a:t>
            </a:r>
            <a:endParaRPr lang="en-US" sz="1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826" y="2328144"/>
            <a:ext cx="2675520" cy="262848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88373" y="2328144"/>
            <a:ext cx="2675520" cy="262848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58905" y="2328144"/>
            <a:ext cx="2675520" cy="2628489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Похожие игры с языком в детских книгах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645386" y="1544166"/>
            <a:ext cx="2382399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Стихи, которые щекочут слух
</a:t>
            </a:r>
            <a:pPr algn="l" indent="0" marL="0">
              <a:lnSpc>
                <a:spcPct val="100000"/>
              </a:lnSpc>
              <a:buNone/>
            </a:pPr>
            <a:r>
              <a:rPr lang="en-US" sz="7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детских стихах слова часто звенят, перекликаются и ведут себя как весёлые шутники. Рифма и ритм помогают заметить, как устроено слово, даже если его смысл кажется необычным или совсем новым.
</a:t>
            </a:r>
            <a:endParaRPr lang="en-US" sz="971" dirty="0"/>
          </a:p>
        </p:txBody>
      </p:sp>
      <p:sp>
        <p:nvSpPr>
          <p:cNvPr id="11" name="Text 2"/>
          <p:cNvSpPr txBox="1"/>
          <p:nvPr/>
        </p:nvSpPr>
        <p:spPr>
          <a:xfrm>
            <a:off x="3434933" y="1544166"/>
            <a:ext cx="2382399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Считалки с секретными звуками
</a:t>
            </a:r>
            <a:pPr algn="l" indent="0" marL="0">
              <a:lnSpc>
                <a:spcPct val="100000"/>
              </a:lnSpc>
              <a:buNone/>
            </a:pPr>
            <a:r>
              <a:rPr lang="en-US" sz="7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считалках важно не только значение, но и звучание. Повторы, ударения и смешные сочетания звуков делают текст похожим на маленькую игру, где легко услышать, как слово собрано из частей.
</a:t>
            </a:r>
            <a:endParaRPr lang="en-US" sz="982" dirty="0"/>
          </a:p>
        </p:txBody>
      </p:sp>
      <p:sp>
        <p:nvSpPr>
          <p:cNvPr id="12" name="Text 3"/>
          <p:cNvSpPr txBox="1"/>
          <p:nvPr/>
        </p:nvSpPr>
        <p:spPr>
          <a:xfrm>
            <a:off x="6205466" y="1544166"/>
            <a:ext cx="2382399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Загадки, которые учат догадываться
</a:t>
            </a:r>
            <a:pPr algn="l" indent="0" marL="0">
              <a:lnSpc>
                <a:spcPct val="100000"/>
              </a:lnSpc>
              <a:buNone/>
            </a:pPr>
            <a:r>
              <a:rPr lang="en-US" sz="6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Загадки заставляют внимательно слушать каждую форму слова и искать подсказки в окончаниях. Поэтому необычные фразы в книгах так полезны: они тренируют слух, внимание и любопытство, будто открывают дверь в языковое приключение.
</a:t>
            </a:r>
            <a:endParaRPr lang="en-US" sz="864" dirty="0"/>
          </a:p>
        </p:txBody>
      </p:sp>
      <p:sp>
        <p:nvSpPr>
          <p:cNvPr id="13" name="Text 4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3491" y="1890150"/>
            <a:ext cx="7550407" cy="2548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1561" y="265584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звука к смыслу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показывает, как читатель шаг за шагом понимает странную фразу через знакомые языковые признаки.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3255" y="2012504"/>
            <a:ext cx="367465" cy="5879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25987" y="2012504"/>
            <a:ext cx="514451" cy="58794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3016" y="3718345"/>
            <a:ext cx="587944" cy="58794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25987" y="3718345"/>
            <a:ext cx="514451" cy="587944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слова в предложении самые важные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1225077" y="1835606"/>
            <a:ext cx="274227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герой
</a:t>
            </a:r>
            <a:pPr algn="l" indent="0" marL="0">
              <a:lnSpc>
                <a:spcPct val="100000"/>
              </a:lnSpc>
              <a:buNone/>
            </a:pPr>
            <a:r>
              <a:rPr lang="en-US" sz="10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«куздра» звучит как имя главного персонажа. Именно вокруг него строится вся фраза, поэтому читатель сначала ищет, кто здесь действует и с кем происходит история.
</a:t>
            </a:r>
            <a:endParaRPr lang="en-US" sz="1285" dirty="0"/>
          </a:p>
        </p:txBody>
      </p:sp>
      <p:sp>
        <p:nvSpPr>
          <p:cNvPr id="11" name="Text 3"/>
          <p:cNvSpPr txBox="1"/>
          <p:nvPr/>
        </p:nvSpPr>
        <p:spPr>
          <a:xfrm>
            <a:off x="5311302" y="1835606"/>
            <a:ext cx="274227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действия
</a:t>
            </a:r>
            <a:pPr algn="l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«Будланула» сразу показывает событие и намекает на прошедшее время. По этой форме понятно, что в предложении что-то уже случилось, а не только собирается произойти.
</a:t>
            </a:r>
            <a:endParaRPr lang="en-US" sz="1277" dirty="0"/>
          </a:p>
        </p:txBody>
      </p:sp>
      <p:sp>
        <p:nvSpPr>
          <p:cNvPr id="12" name="Text 4"/>
          <p:cNvSpPr txBox="1"/>
          <p:nvPr/>
        </p:nvSpPr>
        <p:spPr>
          <a:xfrm>
            <a:off x="1225077" y="3541448"/>
            <a:ext cx="274227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Тот, на кого направлено действие
</a:t>
            </a:r>
            <a:pPr algn="l" indent="0" marL="0">
              <a:lnSpc>
                <a:spcPct val="100000"/>
              </a:lnSpc>
              <a:buNone/>
            </a:pPr>
            <a:r>
              <a:rPr lang="en-US" sz="10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«Бокра» помогает увидеть, кому адресовано действие. Даже без словаря становится ясно, что рядом с главным героем есть ещё один участник маленькой истории.
</a:t>
            </a:r>
            <a:endParaRPr lang="en-US" sz="1286" dirty="0"/>
          </a:p>
        </p:txBody>
      </p:sp>
      <p:sp>
        <p:nvSpPr>
          <p:cNvPr id="13" name="Text 5"/>
          <p:cNvSpPr txBox="1"/>
          <p:nvPr/>
        </p:nvSpPr>
        <p:spPr>
          <a:xfrm>
            <a:off x="5309456" y="3541448"/>
            <a:ext cx="274227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Маленький участник
</a:t>
            </a:r>
            <a:pPr algn="l" indent="0" marL="0">
              <a:lnSpc>
                <a:spcPct val="100000"/>
              </a:lnSpc>
              <a:buNone/>
            </a:pPr>
            <a:r>
              <a:rPr lang="en-US" sz="10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«Бокрёнка» подсказывает, что речь идёт о детёныше или маленьком существе. Суффикс делает образ мягче и сразу добавляет в фразу живую сказочную деталь.
</a:t>
            </a:r>
            <a:endParaRPr lang="en-US" sz="128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826" y="2327460"/>
            <a:ext cx="3421786" cy="282698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66444" y="2327460"/>
            <a:ext cx="3421786" cy="2826984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Какая картина возникает в воображении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686266" y="1544166"/>
            <a:ext cx="3046907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Сказочное существо на лесной тропинке
</a:t>
            </a:r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Воображение легко рисует странного зверька с яркой шерстью и серьёзным видом. Он шагает по лесной тропинке, а рядом мелькает кто-то поменьше, будто из доброй сказки с шуткой внутри.
</a:t>
            </a:r>
            <a:endParaRPr lang="en-US" sz="1002" dirty="0"/>
          </a:p>
        </p:txBody>
      </p:sp>
      <p:sp>
        <p:nvSpPr>
          <p:cNvPr id="10" name="Text 3"/>
          <p:cNvSpPr txBox="1"/>
          <p:nvPr/>
        </p:nvSpPr>
        <p:spPr>
          <a:xfrm>
            <a:off x="4253885" y="1544166"/>
            <a:ext cx="3046907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Ребус, который оживает на странице
</a:t>
            </a:r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представить фразу как рисунок, получится почти ребус: большие буквы, весёлые цвета и необычные персонажи. Текст будто превращается в маленькое представление, где смысл прячется за загадочной внешностью слов.
</a:t>
            </a:r>
            <a:endParaRPr lang="en-US" sz="100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5112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Оно помогает спокойно относиться к непонятному тексту: не пугаться, а искать подсказки в форме слов, их окончаниях и суффиксах, как настоящий языковой следопыт.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318294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учит замечать, как слова соединяются друг с другом в предложении. Благодаря этому становится легче понимать, кто действует, что происходит и кто с кем связан.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загадочное предложение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171062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пример развивает любознательность и внимание к речи. Ученик видит, что русский язык можно не только читать, но и разгадывать, словно интересную головоломку.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3491" y="1890150"/>
            <a:ext cx="7550407" cy="2548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1561" y="265584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придумать свою загадочную фразу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показывает, как из выдуманных слов собрать фразу, которая звучит по-русски и сохраняет языковую логику.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95300" y="1263029"/>
            <a:ext cx="3829127" cy="32956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l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фраза легко превращает грамматику в игру.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Л. В. Щербы «Глокая куздра…»
</a:t>
            </a:r>
            <a:endParaRPr lang="en-US" sz="5400" dirty="0"/>
          </a:p>
        </p:txBody>
      </p:sp>
      <p:sp>
        <p:nvSpPr>
          <p:cNvPr id="6" name="Text 2"/>
          <p:cNvSpPr txBox="1"/>
          <p:nvPr/>
        </p:nvSpPr>
        <p:spPr>
          <a:xfrm>
            <a:off x="4819727" y="1515442"/>
            <a:ext cx="4114539" cy="2790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яркая фраза с необычными звуками и знакомыми формами быстро остаётся в памяти и помогает запомнить, как работает русский язык.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312636"/>
            <a:ext cx="4571999" cy="38308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1778" y="1490294"/>
            <a:ext cx="3395762" cy="1312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можно представить как детали конструктора: каждый корень, суффикс и окончание имеет свою роль. Когда части соединяются правильно, появляется понятная форма и смысл, как у аккуратно собранной модели.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1778" y="2912899"/>
            <a:ext cx="3395762" cy="1312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поменять хотя бы одну деталь, звучание и значение могут измениться. Поэтому русский язык так интересно разбирать по частям: из маленьких элементов вырастает целое предложение, похожее на стройную башню.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как конструктор
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9" y="412954"/>
            <a:ext cx="3287692" cy="42228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полезно для чтения и письма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4092166" y="1027655"/>
            <a:ext cx="2214062" cy="12436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учится внимательно смотреть на окончания и замечать, как они помогают словам связываться в предложении, не теряя смысла.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611896" y="1027655"/>
            <a:ext cx="2214061" cy="12436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пример тренирует проверку формы слова. Ученик начинает сравнивать похожие слова и точнее понимать, где ошибка, а где правильный вариант.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092166" y="3189885"/>
            <a:ext cx="2214062" cy="12436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чтении развивается умение не спешить и искать подсказки в строении слова. Это делает текст понятнее даже тогда, когда встречается что-то необычное.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611896" y="3189885"/>
            <a:ext cx="2214061" cy="12436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письме такой навык особенно важен: он помогает строить фразы аккуратно, по правилам, и видеть, как язык складывается из маленьких частей.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86697" y="1029936"/>
            <a:ext cx="5255100" cy="30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Тайна, которая учит русскому языку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«Глокая куздра» показывает, что даже выдуманная фраза может раскрыть силу грамматики. Стоит заметить окончания, суффиксы и порядок слов — и смысл начинает складываться сам.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2026-05-22T01:21:41Z</dcterms:created>
  <dcterms:modified xsi:type="dcterms:W3CDTF">2026-05-22T01:21:41Z</dcterms:modified>
</cp:coreProperties>
</file>