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разбор имени существительного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точно определять форму и признаки слова в предложении.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разбирать существительное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помогает не путать падежи, определять род и склонение, а также понимать, почему одна и та же форма слова меняется в разных предложениях.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658" y="1783200"/>
            <a:ext cx="248588" cy="28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1239" y="2067176"/>
            <a:ext cx="248325" cy="283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83512" y="2346874"/>
            <a:ext cx="248325" cy="2838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30412" y="3532800"/>
            <a:ext cx="248325" cy="2838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имя существительное
</a:t>
            </a:r>
            <a:endParaRPr lang="en-US" sz="2246" dirty="0"/>
          </a:p>
        </p:txBody>
      </p:sp>
      <p:sp>
        <p:nvSpPr>
          <p:cNvPr id="14" name="Text 2"/>
          <p:cNvSpPr txBox="1"/>
          <p:nvPr/>
        </p:nvSpPr>
        <p:spPr>
          <a:xfrm>
            <a:off x="492413" y="1783200"/>
            <a:ext cx="1870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называют людей и другие живые существа, например ученик, врач, кошка. На этом шаге важно сразу отличить их от слов других частей речи.
</a:t>
            </a:r>
            <a:endParaRPr lang="en-US" sz="850" dirty="0"/>
          </a:p>
        </p:txBody>
      </p:sp>
      <p:sp>
        <p:nvSpPr>
          <p:cNvPr id="15" name="Text 3"/>
          <p:cNvSpPr txBox="1"/>
          <p:nvPr/>
        </p:nvSpPr>
        <p:spPr>
          <a:xfrm>
            <a:off x="2773900" y="20671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существительные обозначают конкретные предметы: тетрадь, парта, дом, книга. Они помогают назвать то, что можно увидеть, взять в руки или представить.
</a:t>
            </a:r>
            <a:endParaRPr lang="en-US" sz="850" dirty="0"/>
          </a:p>
        </p:txBody>
      </p:sp>
      <p:sp>
        <p:nvSpPr>
          <p:cNvPr id="16" name="Text 4"/>
          <p:cNvSpPr txBox="1"/>
          <p:nvPr/>
        </p:nvSpPr>
        <p:spPr>
          <a:xfrm>
            <a:off x="5016100" y="23468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могут обозначать места и пространства: город, лес, школа, берег. Такие слова часто встречаются в описаниях и сообщениях о событиях.
</a:t>
            </a:r>
            <a:endParaRPr lang="en-US" sz="850" dirty="0"/>
          </a:p>
        </p:txBody>
      </p:sp>
      <p:sp>
        <p:nvSpPr>
          <p:cNvPr id="17" name="Text 5"/>
          <p:cNvSpPr txBox="1"/>
          <p:nvPr/>
        </p:nvSpPr>
        <p:spPr>
          <a:xfrm>
            <a:off x="7063000" y="3532800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Явления и чувства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существительным относятся и названия явлений, событий, состояний: дождь, гроза, радость, тишина. Именно поэтому их значение бывает очень разным.
</a:t>
            </a:r>
            <a:endParaRPr lang="en-US" sz="8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существительного бывает мужской, женский или средний. Этот признак сохраняется у слова и помогает правильно согласовывать его с прилагательными и глаголами в прошедшем времени.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признаки существительного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Склонение показывает, как существительное изменяется по падежам. В школьной программе выделяют три склонения, и к ним относят слова по окончанию и роду.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Одушевлённость и нарицательность тоже относятся к постоянным признакам. Они помогают понять, обозначает ли слово живое существо и является ли оно общим названием или собственным именем.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склонению обычно обращаются после определения рода и окончания слова.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склонения существительных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склонения есть свои типичные окончания, поэтому знание группы помогает быстрее выбирать правильную форму.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языка, 6 класс
</a:t>
            </a:r>
            <a:endParaRPr lang="en-US" sz="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950" y="777075"/>
            <a:ext cx="4098600" cy="124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Одушевлённые существительные
</a:t>
            </a:r>
            <a:endParaRPr lang="en-US" sz="2246" dirty="0"/>
          </a:p>
        </p:txBody>
      </p:sp>
      <p:sp>
        <p:nvSpPr>
          <p:cNvPr id="6" name="Text 1"/>
          <p:cNvSpPr txBox="1"/>
          <p:nvPr/>
        </p:nvSpPr>
        <p:spPr>
          <a:xfrm>
            <a:off x="417950" y="2268350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относится к этой группе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Одушевлённые существительные называют живые существа: ученика, собаку, воробья, врача. При разборе важно помнить, что сюда относят не только людей, но и животных.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7950" y="3495822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от неодушевлённых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Неодушевлённые существительные называют предметы и явления: парту, книгу, облако, ветер. Чтобы не ошибиться, полезно задавать вопрос и смотреть на значение слова в тексте.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морфологического разбора существительного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в школьном разборе слова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703328"/>
            <a:ext cx="4000500" cy="9589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связать падеж с вопросом и смыслом слова в предложении.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Падежи существительного и их вопросы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 легче определить не по окончанию, а по вопросу и связи слова с другими словами в предложении.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языка, 6 класс
</a:t>
            </a:r>
            <a:endParaRPr lang="en-US" sz="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непостоянных признака выделяют у существительного: число и падеж.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языка, 6 класс
</a:t>
            </a:r>
            <a:endParaRPr lang="en-US" sz="688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нужно определять каждый раз заново, потому что форма слова зависит от предложения и его роли в тексте.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слова меняется не случайно: окончание подсказывает падеж и связь с другими словами.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изменяется слово по падежам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слова сохраняется основа, а окончания показывают грамматическую форму в каждом падеже.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языка, 6 класс
</a:t>
            </a:r>
            <a:endParaRPr lang="en-US" sz="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 существительного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существительное употреблено во множественном числе или в косвенном падеже, его сначала ставят в начальную форму. Так проще определить род, склонение и другие постоянные признаки.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 имени существительного — это именительный падеж единственного числа. С неё удобно начинать разбор, потому что она показывает слово в словарном виде.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формы «лесу», «домами» и «тетрадей» нужно привести к словам «лес», «дом», «тетрадь». Это помогает не ошибиться при анализе слова в тексте.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и нарицательные существительные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существительные называют конкретные, единичные объекты: людей, города, реки, озёра. Они пишутся с большой буквы: Москва, Анна, Волга, Байкал.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Нарицательные существительные обозначают общий предмет или явление: город, девочка, река, озеро. При разборе важно не только заметить заглавную букву, но и понять, что именно называет слово.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312957"/>
            <a:ext cx="4039800" cy="193078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разбор слова «книга» по основным признакам существительного.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морфологического разбора слова «книга»
</a:t>
            </a:r>
            <a:endParaRPr lang="en-US" sz="2643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«книга» легко разбирается по плану: сначала определяется начальная форма, затем постоянные и непостоянные признаки, после чего устанавливается синтаксическая роль.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правилам морфологического разбора имени существительного для 6 класса.
</a:t>
            </a:r>
            <a:endParaRPr lang="en-US" sz="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«На столе лежала старая тетрадь» нужно сначала найти слово «тетрадь» и убедиться, что это имя существительное, а не другая часть речи.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определяются постоянные признаки: слово нарицательное, неодушевлённое, женского рода, третьего склонения. Эти признаки не меняются при употреблении в речи.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называют непостоянные признаки: единственное число и именительный падеж. Они зависят от того, как слово связано с другими словами в предложении.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предложении слово «тетрадь» является подлежащим, потому что именно оно называет предмет, о котором говорится в сообщении.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слова в предложении
</a:t>
            </a:r>
            <a:endParaRPr lang="en-US" sz="224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появляются, когда ученик торопится и не проверяет слово в контексте предложения, а также не задаёт к нему правильный вопрос.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морфологическом разборе
</a:t>
            </a:r>
            <a:endParaRPr lang="en-US" sz="2815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трудность связана с определением падежа: без вопроса и связи с другими словами легко выбрать неверный вариант.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типичных ошибок при морфологическом разборе существительных; дата не указана.
</a:t>
            </a:r>
            <a:endParaRPr lang="en-US" sz="58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падеж существительного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не пропустить важные шаги и правильно назвать падеж даже у похожих форм.
</a:t>
            </a:r>
            <a:endParaRPr lang="en-US" sz="86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случаи в разборе существительных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206450" y="22326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на -мя изменяются по особому образцу: время, имя, семя. При разборе таких слов важно запомнить их нестандартные формы, чтобы не ошибиться в падеже.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06450" y="30660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 на -ий и -ия тоже есть особенности: санаторий, линия, армия. Они изменяются не так, как большинство существительных, поэтому требуют отдельного внимания.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06450" y="38994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употребляются только во множественном числе: ножницы, каникулы, чернила. У них нет обычной формы единственного числа, и это нужно учитывать при разборе.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525" y="1699210"/>
            <a:ext cx="4033500" cy="300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разбора — короткая опора
</a:t>
            </a:r>
            <a:endParaRPr lang="en-US" sz="2246" dirty="0"/>
          </a:p>
        </p:txBody>
      </p:sp>
      <p:sp>
        <p:nvSpPr>
          <p:cNvPr id="8" name="Text 2"/>
          <p:cNvSpPr txBox="1"/>
          <p:nvPr/>
        </p:nvSpPr>
        <p:spPr>
          <a:xfrm>
            <a:off x="386175" y="2732175"/>
            <a:ext cx="4400100" cy="8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шагов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 часть речи, затем называют начальную форму. После этого перечисляют постоянные признаки, а потом непостоянные. Завершают разбор указанием роли слова в предложении.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86175" y="3828175"/>
            <a:ext cx="4400100" cy="8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запомнить последовательность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держать перед глазами схему с цифрами или цветными блоками. Такая опора помогает быстро восстановить порядок действий и не перепутать признаки при ответе.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544485"/>
            <a:ext cx="4000500" cy="127663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чем отличаются три часто встречающихся существительных по основным грамматическим признакам.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существительных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могут отличаться родом и склонением, но при этом все они способны быть разными членами предложения в зависимости от контекста.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правилам морфологии русского языка для 6 класса.
</a:t>
            </a:r>
            <a:endParaRPr lang="en-US" sz="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сделать точный морфологический разбор существительного, нужно последовательно назвать его значение, начальную форму, постоянные и непостоянные признаки, а затем определить роль в предложении.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разбор: что запомнить в первую очередь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2026-05-23T09:33:48Z</dcterms:created>
  <dcterms:modified xsi:type="dcterms:W3CDTF">2026-05-23T09:33:48Z</dcterms:modified>
</cp:coreProperties>
</file>