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 популяция: ключевые понятия и биологическая значимость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видов и популяций открывает важные аспекты биологического разнообразия и эволюции.
</a:t>
            </a:r>
            <a:endParaRPr lang="en-US" sz="36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Понятийный аппарат биологии формировался веками — от Линнея до современных методов исследования внутривидовых групп. Популяции раскрывают динамику развития и адаптации видов в природе.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научных представлений о виде и популяции
</a:t>
            </a:r>
            <a:endParaRPr lang="en-US" sz="234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группа организмов, объединённых сходством морфологии, физиологии и генетики, способных к свободному скрещиванию и плодотворному потомству.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и его основные критерии
</a:t>
            </a:r>
            <a:endParaRPr lang="en-US" sz="255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сегодняшний день описано около 1,8 миллиона видов, включая более 400 тысяч растений и порядка 60 тысяч позвоночных.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внутри вида формируют основу для изучения эволюции и межвидовых взаимодействий, определяя роль вида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биологической систематике вид является фундаментальной единицей классификации и ключом к пониманию биоразнообразия.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оценивает внешние и внутренние структуры организмов. Генетический анализ выявляет отличия в хромосомных наборах и структуре ДНК, подтверждая или опровергая близость видов.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видов: примеры и особенности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и генетический критерии
</a:t>
            </a:r>
            <a:endParaRPr lang="en-US" sz="177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включают различия в обмене веществ и жизненном цикле, а экологические — требуют учёта специфики среды, ареала и поведения. Так, бурый и белый медведи различаются сразу по нескольким критериям.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и экологический подходы
</a:t>
            </a:r>
            <a:endParaRPr lang="en-US" sz="17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одного вида, длительно обитающих в едином ареале с общим генофондом и взаимным скрещиванием.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популяции характерны территориальная ограниченность и относительная генетическая замкнутость, что обеспечивает её устойчивость и специфику.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популяция зайца-русака в лесостепной зоне Поволжья адаптирована к климату и доступной кормовой базе региона.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популяция: основные характеристики и примеры
</a:t>
            </a:r>
            <a:endParaRPr lang="en-US" sz="21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5" y="1512471"/>
            <a:ext cx="299025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видов и роль популяций
</a:t>
            </a:r>
            <a:endParaRPr lang="en-US" sz="2402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разделяются на популяции, приспособленные к конкретным условиям местообитаний, часто обладающие уникальными чертами и численностью.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дифференциация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отличаться по внешнему виду, например, окраске или размерам, отражая экологические особенности региона обитания.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внутри популяций может варьироваться, адаптируясь к биотическим и абиотическим факторам среды и влияя на выживаемость.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формирование популяций
</a:t>
            </a:r>
            <a:endParaRPr lang="en-US" sz="2165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Изоляция, вызванная природными барьерами, препятствует обмену генами между группами, способствуя изменению популяций и их индивидуализации.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европейская и дальневосточная популяции белого аиста, отличающиеся маршрутами миграции и морфофизиологическими признаками.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 на примере Дарвиновских вьюрков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популяции вьюрков на Галапагосских островах подверглись изоляции, что привело к развитию уникальных видов с отличающимися признаками. Это классический пример влияния географической изоляции.
</a:t>
            </a:r>
            <a:endParaRPr lang="en-US" sz="1134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изменений и дивергентная эволюция
</a:t>
            </a:r>
            <a:pPr algn="ctr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изоляция и адаптация к новым условиям создают условия для генетического расхождения, формируя новые виды из первоначальной популяции.
</a:t>
            </a:r>
            <a:endParaRPr lang="en-US" sz="1316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популяций в процессе видообразования
</a:t>
            </a:r>
            <a:endParaRPr lang="en-US" sz="28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вида и популяций: структурная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популяции влияют на эволюцию вида через адаптацию и взаимодействия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и характеристики популяции
</a:t>
            </a:r>
            <a:endParaRPr lang="en-US" sz="254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определяет общее количество особей и отражает состояние популяции в конкретный момент времени.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характеризует количество особей на единицу площади или объёма, влияя на взаимодействия и конкуренцию внутри популяции.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 половая структура влияют на потенциал размножения и устойчивость популяции к внешним воздействиям.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показатели, такие как рождаемость, смертность и миграции, регулируют динамику и развитие популяции во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в морфологических, физиологических и поведенческих особенностях особей. Например, окраска меха медведей варьирует в зависимости от региона обитания и климатических условий.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внутривидовой изменчивости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 внутри вида способствует адаптации к изменчивым условиям среды. Такая изменчивость обеспечивает гибкость реакций на новые угрозы и повышает выживаемость популяций.
</a:t>
            </a:r>
            <a:endParaRPr lang="en-US" sz="1517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для выживания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изменчивость и её роль в адаптации
</a:t>
            </a:r>
            <a:endParaRPr lang="en-US" sz="24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Перекомбинация генов при половом размножении способствует сочетанию различных генетических комбинаций, усиливая внутрипопуляционное разнообразие.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 популяциях: механизмы и примеры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генов, обеспечивая первоисточник наследственной изменчивости и расширяя адаптивный потенциал популяций.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между популяциями переносят гены и уменьшают генетическую изоляцию, что повышает общую устойчивость вида к стрессовым воздействиям.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колебания численности белок в таёжных лесах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белок меняется под влиянием урожайности семян и активности хищников. В годы с изобилием корма их численность вырастает, затем снижается из-за усиления хищничества.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погодных условий на динамику численности зайцев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суровые зимы сократится численность зайцев из-за повышенного стресса и ограниченного питания. В теплые сезоны наблюдается восстановление и рост популяции.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динамики численности популяций в природе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пищу в ограниченных условиях приводит к снижению выживаемости слабых особей и формированию иерархий внутри популяции.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Внутрипопуляционная конкуренция и регулирование численности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подкрепляется доминированием наиболее приспособленных особей, что повышает выживаемость вида в целом.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размножения подстраиваются под уровень конкуренции, обеспечивая адаптивное реагирование на изменения в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территорию предопределяет распределение особей, влияя на репродуктивные возможности и доступ к убежищам.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видами за ресурсы уменьшает доступность питания, влияя на численность популяций и структуру сообществ.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популяционные взаимодействия в экосистемах
</a:t>
            </a:r>
            <a:endParaRPr lang="en-US" sz="2118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численность жертв, поддерживая баланс и предотвращая чрезмерное размножение.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и паразитические связи способствуют специализации видов, поддерживая устойчивость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 ведет к изоляции популяций, снижая генетическое разнообразие и увеличивая риск вымирания.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редких видов и малочисленных популяций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Малочисленность усиливает эффект инбридинга, ухудшая здоровье потомства и снижая приспособленность к изменяющимся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редких видов требует комплексных программ, включающих охрану ареалов и борьбу с браконьерством.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сайгака демонстрирует острую необходимость охранных мер для восстановления популяций.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статистических моделей и генетического анализа позволяет более точно оценивать численность и структуру возрастных групп в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стабильный рост с незначительными колебаниями, что свидетельствует о благоприятной среде обитания и эффективности охраны.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агентство по науке,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и мониторинга популяций
</a:t>
            </a:r>
            <a:endParaRPr lang="en-US" sz="22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ключевых видов приводит к цепным реакциям, нарушая пищевые связи и снижая биоразнообразие.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популяции обеспечивают регулярный круговорот веществ и поддерживают здоровье экосистемы.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одну популяцию может вызвать изменение всей экосистемы, подчеркивая важность комплексного управления природными ресурсами.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популяций в поддержании экосистемного баланса
</a:t>
            </a:r>
            <a:endParaRPr lang="en-US" sz="23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видового и популяционного разнообразия для устойчивого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видов и популяций помогает сохранять природное равновесие, развивать науки и воспитывать ответственное отношение к экологии и биоресурсам человечества.
</a:t>
            </a:r>
            <a:endParaRPr lang="en-US" sz="37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2026-05-10T08:49:41Z</dcterms:created>
  <dcterms:modified xsi:type="dcterms:W3CDTF">2026-05-10T08:49:41Z</dcterms:modified>
</cp:coreProperties>
</file>